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7"/>
  </p:notesMasterIdLst>
  <p:sldIdLst>
    <p:sldId id="400" r:id="rId2"/>
    <p:sldId id="392" r:id="rId3"/>
    <p:sldId id="425" r:id="rId4"/>
    <p:sldId id="440" r:id="rId5"/>
    <p:sldId id="441" r:id="rId6"/>
    <p:sldId id="442" r:id="rId7"/>
    <p:sldId id="443" r:id="rId8"/>
    <p:sldId id="444" r:id="rId9"/>
    <p:sldId id="445" r:id="rId10"/>
    <p:sldId id="446" r:id="rId11"/>
    <p:sldId id="447" r:id="rId12"/>
    <p:sldId id="448" r:id="rId13"/>
    <p:sldId id="451" r:id="rId14"/>
    <p:sldId id="368" r:id="rId15"/>
    <p:sldId id="390" r:id="rId16"/>
  </p:sldIdLst>
  <p:sldSz cx="9144000" cy="5143500" type="screen16x9"/>
  <p:notesSz cx="6858000" cy="9144000"/>
  <p:embeddedFontLst>
    <p:embeddedFont>
      <p:font typeface="Algerian" panose="020B0604020202020204" charset="0"/>
      <p:regular r:id="rId18"/>
    </p:embeddedFont>
    <p:embeddedFont>
      <p:font typeface="Cambria" panose="02040503050406030204" pitchFamily="18" charset="0"/>
      <p:regular r:id="rId19"/>
      <p:bold r:id="rId20"/>
      <p:italic r:id="rId21"/>
      <p:boldItalic r:id="rId22"/>
    </p:embeddedFont>
    <p:embeddedFont>
      <p:font typeface="Squada One" panose="020B0604020202020204" charset="0"/>
      <p:regular r:id="rId23"/>
    </p:embeddedFont>
    <p:embeddedFont>
      <p:font typeface="Cambria Math" panose="02040503050406030204" pitchFamily="18" charset="0"/>
      <p:regular r:id="rId24"/>
    </p:embeddedFont>
    <p:embeddedFont>
      <p:font typeface="Fira Sans Condensed" panose="020B0604020202020204" charset="0"/>
      <p:regular r:id="rId25"/>
      <p:bold r:id="rId26"/>
      <p:italic r:id="rId27"/>
      <p:boldItalic r:id="rId28"/>
    </p:embeddedFont>
    <p:embeddedFont>
      <p:font typeface="Barlow" panose="020B0604020202020204" charset="0"/>
      <p:regular r:id="rId29"/>
      <p:bold r:id="rId30"/>
      <p:italic r:id="rId31"/>
      <p:boldItalic r:id="rId32"/>
    </p:embeddedFont>
    <p:embeddedFont>
      <p:font typeface="Fredoka One" panose="020B0604020202020204" charset="0"/>
      <p:regular r:id="rId33"/>
    </p:embeddedFont>
    <p:embeddedFont>
      <p:font typeface="Fira Sans Condensed ExtraBold" panose="020B0604020202020204" charset="0"/>
      <p:bold r:id="rId34"/>
      <p:boldItalic r:id="rId35"/>
    </p:embeddedFont>
    <p:embeddedFont>
      <p:font typeface="Raleway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mesh de villiers" initials="rv" lastIdx="1" clrIdx="0">
    <p:extLst>
      <p:ext uri="{19B8F6BF-5375-455C-9EA6-DF929625EA0E}">
        <p15:presenceInfo xmlns:p15="http://schemas.microsoft.com/office/powerpoint/2012/main" userId="0bde652fbc22c9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DA36"/>
    <a:srgbClr val="E89E18"/>
    <a:srgbClr val="2ECC4C"/>
    <a:srgbClr val="669900"/>
    <a:srgbClr val="FFFF8F"/>
    <a:srgbClr val="DAC2EC"/>
    <a:srgbClr val="FFECAF"/>
    <a:srgbClr val="FFB9B9"/>
    <a:srgbClr val="D8EEC0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E41AE4-29CA-49B4-99A8-09D1E0EC09DD}">
  <a:tblStyle styleId="{B4E41AE4-29CA-49B4-99A8-09D1E0EC09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774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3900" y="736062"/>
            <a:ext cx="31143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1"/>
          </p:nvPr>
        </p:nvSpPr>
        <p:spPr>
          <a:xfrm>
            <a:off x="723900" y="1828500"/>
            <a:ext cx="4308600" cy="27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 rot="-6901726">
            <a:off x="-2319547" y="-2509460"/>
            <a:ext cx="10526452" cy="10365738"/>
            <a:chOff x="1132290" y="467842"/>
            <a:chExt cx="5085019" cy="4954098"/>
          </a:xfrm>
        </p:grpSpPr>
        <p:sp>
          <p:nvSpPr>
            <p:cNvPr id="49" name="Google Shape;49;p8"/>
            <p:cNvSpPr/>
            <p:nvPr/>
          </p:nvSpPr>
          <p:spPr>
            <a:xfrm rot="-1172623">
              <a:off x="1674207" y="1021347"/>
              <a:ext cx="4001184" cy="3847088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627800" y="1790250"/>
            <a:ext cx="4982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627800" y="2632050"/>
            <a:ext cx="49824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">
  <p:cSld name="CUSTOM_2">
    <p:bg>
      <p:bgPr>
        <a:solidFill>
          <a:schemeClr val="accent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5"/>
          <p:cNvGrpSpPr/>
          <p:nvPr/>
        </p:nvGrpSpPr>
        <p:grpSpPr>
          <a:xfrm rot="-2808582" flipH="1">
            <a:off x="-769895" y="-1911250"/>
            <a:ext cx="9580815" cy="9304939"/>
            <a:chOff x="1786775" y="1002200"/>
            <a:chExt cx="3861800" cy="3712875"/>
          </a:xfrm>
        </p:grpSpPr>
        <p:sp>
          <p:nvSpPr>
            <p:cNvPr id="88" name="Google Shape;88;p15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940975" y="39250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2"/>
          </p:nvPr>
        </p:nvSpPr>
        <p:spPr>
          <a:xfrm>
            <a:off x="940975" y="276685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3"/>
          </p:nvPr>
        </p:nvSpPr>
        <p:spPr>
          <a:xfrm>
            <a:off x="940975" y="160862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4"/>
          </p:nvPr>
        </p:nvSpPr>
        <p:spPr>
          <a:xfrm>
            <a:off x="940975" y="35076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A5B7C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5"/>
          </p:nvPr>
        </p:nvSpPr>
        <p:spPr>
          <a:xfrm>
            <a:off x="940975" y="23387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445D7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6"/>
          </p:nvPr>
        </p:nvSpPr>
        <p:spPr>
          <a:xfrm>
            <a:off x="940975" y="11698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text lines 2">
  <p:cSld name="CUSTOM_1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7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211" name="Google Shape;211;p27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4" name="Google Shape;214;p27"/>
          <p:cNvSpPr txBox="1">
            <a:spLocks noGrp="1"/>
          </p:cNvSpPr>
          <p:nvPr>
            <p:ph type="subTitle" idx="1"/>
          </p:nvPr>
        </p:nvSpPr>
        <p:spPr>
          <a:xfrm>
            <a:off x="888763" y="35155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2"/>
          </p:nvPr>
        </p:nvSpPr>
        <p:spPr>
          <a:xfrm>
            <a:off x="5775188" y="19768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subTitle" idx="3"/>
          </p:nvPr>
        </p:nvSpPr>
        <p:spPr>
          <a:xfrm>
            <a:off x="905038" y="19874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4"/>
          </p:nvPr>
        </p:nvSpPr>
        <p:spPr>
          <a:xfrm>
            <a:off x="888763" y="3098075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ubTitle" idx="5"/>
          </p:nvPr>
        </p:nvSpPr>
        <p:spPr>
          <a:xfrm>
            <a:off x="577518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9" name="Google Shape;219;p27"/>
          <p:cNvSpPr txBox="1">
            <a:spLocks noGrp="1"/>
          </p:cNvSpPr>
          <p:nvPr>
            <p:ph type="subTitle" idx="6"/>
          </p:nvPr>
        </p:nvSpPr>
        <p:spPr>
          <a:xfrm>
            <a:off x="90503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ubTitle" idx="7"/>
          </p:nvPr>
        </p:nvSpPr>
        <p:spPr>
          <a:xfrm>
            <a:off x="5775188" y="3505238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27"/>
          <p:cNvSpPr txBox="1">
            <a:spLocks noGrp="1"/>
          </p:cNvSpPr>
          <p:nvPr>
            <p:ph type="subTitle" idx="8"/>
          </p:nvPr>
        </p:nvSpPr>
        <p:spPr>
          <a:xfrm>
            <a:off x="5775188" y="3077138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bg>
      <p:bgPr>
        <a:solidFill>
          <a:schemeClr val="accent3"/>
        </a:solid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accent3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1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156" name="Google Shape;156;p21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8944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 rot="2506023">
            <a:off x="1274638" y="-703256"/>
            <a:ext cx="6812756" cy="6550031"/>
            <a:chOff x="1786775" y="1002200"/>
            <a:chExt cx="3861800" cy="3712875"/>
          </a:xfrm>
        </p:grpSpPr>
        <p:sp>
          <p:nvSpPr>
            <p:cNvPr id="17" name="Google Shape;17;p3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837429" y="1652159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758372" y="1512749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416563" y="1955400"/>
            <a:ext cx="321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2199900" y="2797200"/>
            <a:ext cx="47442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2516538" y="1955400"/>
            <a:ext cx="94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419744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8" r:id="rId3"/>
    <p:sldLayoutId id="2147483661" r:id="rId4"/>
    <p:sldLayoutId id="2147483673" r:id="rId5"/>
    <p:sldLayoutId id="2147483684" r:id="rId6"/>
    <p:sldLayoutId id="2147483691" r:id="rId7"/>
    <p:sldLayoutId id="214748369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E29A53-A542-81BE-DF24-99CDB8522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5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18;p30">
            <a:extLst>
              <a:ext uri="{FF2B5EF4-FFF2-40B4-BE49-F238E27FC236}">
                <a16:creationId xmlns:a16="http://schemas.microsoft.com/office/drawing/2014/main" id="{8E4A4A90-7A0B-1B1F-B138-D13FCD1912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098" y="226627"/>
            <a:ext cx="71358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Fully Connected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C199DC-2DDA-CFC9-43E6-3534E751D0F1}"/>
              </a:ext>
            </a:extLst>
          </p:cNvPr>
          <p:cNvSpPr/>
          <p:nvPr/>
        </p:nvSpPr>
        <p:spPr>
          <a:xfrm>
            <a:off x="463175" y="1284647"/>
            <a:ext cx="622902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800" b="1" dirty="0" err="1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model.add</a:t>
            </a:r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(Dense(units = 128, activation = '</a:t>
            </a:r>
            <a:r>
              <a:rPr lang="en-US" altLang="ko-KR" sz="1800" b="1" dirty="0" err="1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relu</a:t>
            </a:r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'))</a:t>
            </a:r>
          </a:p>
          <a:p>
            <a:endParaRPr lang="en-US" altLang="ko-KR" sz="1800" dirty="0">
              <a:solidFill>
                <a:schemeClr val="tx1"/>
              </a:solidFill>
              <a:latin typeface="Squada One" panose="02000000000000000000" pitchFamily="2" charset="0"/>
              <a:cs typeface="Arial" pitchFamily="34" charset="0"/>
            </a:endParaRPr>
          </a:p>
          <a:p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Dense - Fully connected layer,</a:t>
            </a:r>
          </a:p>
          <a:p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Units - Number of nodes present in a hidden layer</a:t>
            </a:r>
          </a:p>
          <a:p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Activation function: rectifier function.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Squada One" panose="02000000000000000000" pitchFamily="2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2D8D0E-7BCB-2DA6-77F5-AFAA60AFDED0}"/>
              </a:ext>
            </a:extLst>
          </p:cNvPr>
          <p:cNvSpPr/>
          <p:nvPr/>
        </p:nvSpPr>
        <p:spPr>
          <a:xfrm>
            <a:off x="463175" y="882309"/>
            <a:ext cx="61360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  <a:latin typeface="Squada One" panose="02000000000000000000" pitchFamily="2" charset="0"/>
                <a:cs typeface="Arial" pitchFamily="34" charset="0"/>
              </a:rPr>
              <a:t>Dense</a:t>
            </a:r>
            <a:r>
              <a:rPr lang="en-US" altLang="ko-KR" sz="2000" dirty="0">
                <a:solidFill>
                  <a:srgbClr val="FF0000"/>
                </a:solidFill>
                <a:latin typeface="Squada One" panose="02000000000000000000" pitchFamily="2" charset="0"/>
                <a:cs typeface="Arial" pitchFamily="34" charset="0"/>
              </a:rPr>
              <a:t> </a:t>
            </a:r>
          </a:p>
        </p:txBody>
      </p:sp>
      <p:sp>
        <p:nvSpPr>
          <p:cNvPr id="6" name="Google Shape;318;p30">
            <a:extLst>
              <a:ext uri="{FF2B5EF4-FFF2-40B4-BE49-F238E27FC236}">
                <a16:creationId xmlns:a16="http://schemas.microsoft.com/office/drawing/2014/main" id="{28BBC527-C017-56AF-8E8F-21B3AA8F0A15}"/>
              </a:ext>
            </a:extLst>
          </p:cNvPr>
          <p:cNvSpPr txBox="1">
            <a:spLocks/>
          </p:cNvSpPr>
          <p:nvPr/>
        </p:nvSpPr>
        <p:spPr>
          <a:xfrm>
            <a:off x="463175" y="2728969"/>
            <a:ext cx="713580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Font typeface="Fira Sans Condensed ExtraBold"/>
              <a:buNone/>
              <a:defRPr sz="2800" b="0" i="0" u="none" strike="noStrike" cap="none">
                <a:solidFill>
                  <a:srgbClr val="E17C78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9pPr>
          </a:lstStyle>
          <a:p>
            <a:r>
              <a:rPr lang="en-IN" dirty="0">
                <a:solidFill>
                  <a:srgbClr val="FF0000"/>
                </a:solidFill>
                <a:latin typeface="Squada One" panose="02000000000000000000" pitchFamily="2" charset="0"/>
              </a:rPr>
              <a:t>Output Layer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0DAF95-E9AD-4ACA-B936-98F61FB6EC3E}"/>
              </a:ext>
            </a:extLst>
          </p:cNvPr>
          <p:cNvSpPr/>
          <p:nvPr/>
        </p:nvSpPr>
        <p:spPr>
          <a:xfrm>
            <a:off x="463175" y="3384651"/>
            <a:ext cx="622902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800" b="1" dirty="0" err="1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classifier.add</a:t>
            </a:r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(Dense(units = 1, activation = 'sigmoid'))</a:t>
            </a:r>
          </a:p>
          <a:p>
            <a:endParaRPr lang="en-US" altLang="ko-KR" sz="1800" b="1" dirty="0">
              <a:solidFill>
                <a:srgbClr val="507C89"/>
              </a:solidFill>
              <a:latin typeface="Squada One" panose="02000000000000000000" pitchFamily="2" charset="0"/>
              <a:cs typeface="Arial" pitchFamily="34" charset="0"/>
            </a:endParaRPr>
          </a:p>
          <a:p>
            <a:r>
              <a:rPr lang="en-US" altLang="ko-KR" sz="1800" dirty="0">
                <a:solidFill>
                  <a:schemeClr val="bg2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Units = 1 - Binary classification</a:t>
            </a:r>
          </a:p>
          <a:p>
            <a:endParaRPr lang="en-US" altLang="ko-KR" sz="1800" dirty="0">
              <a:solidFill>
                <a:schemeClr val="bg2">
                  <a:lumMod val="75000"/>
                  <a:lumOff val="25000"/>
                </a:schemeClr>
              </a:solidFill>
              <a:latin typeface="Squada One" panose="02000000000000000000" pitchFamily="2" charset="0"/>
              <a:cs typeface="Arial" pitchFamily="34" charset="0"/>
            </a:endParaRPr>
          </a:p>
          <a:p>
            <a:r>
              <a:rPr lang="en-US" altLang="ko-KR" sz="1800" dirty="0">
                <a:solidFill>
                  <a:schemeClr val="bg2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Activation function -  Sigmoid, gives binary output ‘0’ or ‘1’.</a:t>
            </a:r>
            <a:endParaRPr lang="en-US" altLang="ko-KR" dirty="0">
              <a:solidFill>
                <a:schemeClr val="bg2">
                  <a:lumMod val="75000"/>
                  <a:lumOff val="25000"/>
                </a:schemeClr>
              </a:solidFill>
              <a:latin typeface="Squada One" panose="02000000000000000000" pitchFamily="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986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18;p30">
            <a:extLst>
              <a:ext uri="{FF2B5EF4-FFF2-40B4-BE49-F238E27FC236}">
                <a16:creationId xmlns:a16="http://schemas.microsoft.com/office/drawing/2014/main" id="{0ECF427D-CEF2-6A2D-5B32-F4CA27F93C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098" y="304545"/>
            <a:ext cx="71358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Model Train - Fit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1ED842-1AA4-4FB5-3432-784B470614E4}"/>
              </a:ext>
            </a:extLst>
          </p:cNvPr>
          <p:cNvSpPr/>
          <p:nvPr/>
        </p:nvSpPr>
        <p:spPr>
          <a:xfrm>
            <a:off x="1322391" y="1341237"/>
            <a:ext cx="698603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800" b="1" dirty="0" err="1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model.fit_generator</a:t>
            </a:r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(</a:t>
            </a:r>
            <a:r>
              <a:rPr lang="en-US" altLang="ko-KR" sz="1800" b="1" dirty="0" err="1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training_set</a:t>
            </a:r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,</a:t>
            </a:r>
          </a:p>
          <a:p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                         </a:t>
            </a:r>
            <a:r>
              <a:rPr lang="en-US" altLang="ko-KR" sz="1800" b="1" dirty="0" err="1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steps_per_epoch</a:t>
            </a:r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 = 10,</a:t>
            </a:r>
          </a:p>
          <a:p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                         epochs = 25,</a:t>
            </a:r>
          </a:p>
          <a:p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                         </a:t>
            </a:r>
            <a:r>
              <a:rPr lang="en-US" altLang="ko-KR" sz="1800" b="1" dirty="0" err="1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validation_data</a:t>
            </a:r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 = </a:t>
            </a:r>
            <a:r>
              <a:rPr lang="en-US" altLang="ko-KR" sz="1800" b="1" dirty="0" err="1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val_set</a:t>
            </a:r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,</a:t>
            </a:r>
          </a:p>
          <a:p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                         </a:t>
            </a:r>
            <a:r>
              <a:rPr lang="en-US" altLang="ko-KR" sz="1800" b="1" dirty="0" err="1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validation_steps</a:t>
            </a:r>
            <a:r>
              <a:rPr lang="en-US" altLang="ko-KR" sz="1800" b="1" dirty="0">
                <a:solidFill>
                  <a:schemeClr val="tx1"/>
                </a:solidFill>
                <a:latin typeface="Squada One" panose="02000000000000000000" pitchFamily="2" charset="0"/>
                <a:cs typeface="Arial" pitchFamily="34" charset="0"/>
              </a:rPr>
              <a:t> = 2)</a:t>
            </a:r>
          </a:p>
          <a:p>
            <a:endParaRPr lang="en-US" altLang="ko-KR" sz="1800" dirty="0">
              <a:solidFill>
                <a:srgbClr val="507C89"/>
              </a:solidFill>
              <a:latin typeface="Squada One" panose="02000000000000000000" pitchFamily="2" charset="0"/>
              <a:cs typeface="Arial" pitchFamily="34" charset="0"/>
            </a:endParaRPr>
          </a:p>
          <a:p>
            <a:r>
              <a:rPr lang="en-US" altLang="ko-KR" sz="18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Steps_per_epoch</a:t>
            </a:r>
            <a:r>
              <a:rPr lang="en-US" altLang="ko-KR" sz="1800" dirty="0">
                <a:solidFill>
                  <a:schemeClr val="bg2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 – No. of Image in Training Dataset / Batch Size</a:t>
            </a:r>
          </a:p>
          <a:p>
            <a:endParaRPr lang="en-US" altLang="ko-KR" sz="1800" dirty="0">
              <a:solidFill>
                <a:schemeClr val="bg2">
                  <a:lumMod val="75000"/>
                  <a:lumOff val="25000"/>
                </a:schemeClr>
              </a:solidFill>
              <a:latin typeface="Squada One" panose="02000000000000000000" pitchFamily="2" charset="0"/>
              <a:cs typeface="Arial" pitchFamily="34" charset="0"/>
            </a:endParaRPr>
          </a:p>
          <a:p>
            <a:r>
              <a:rPr lang="en-US" altLang="ko-KR" sz="1800" dirty="0">
                <a:solidFill>
                  <a:schemeClr val="bg2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Epoch – Iteration </a:t>
            </a:r>
          </a:p>
          <a:p>
            <a:endParaRPr lang="en-US" altLang="ko-KR" sz="1800" dirty="0">
              <a:solidFill>
                <a:schemeClr val="bg2">
                  <a:lumMod val="75000"/>
                  <a:lumOff val="25000"/>
                </a:schemeClr>
              </a:solidFill>
              <a:latin typeface="Squada One" panose="02000000000000000000" pitchFamily="2" charset="0"/>
              <a:cs typeface="Arial" pitchFamily="34" charset="0"/>
            </a:endParaRPr>
          </a:p>
          <a:p>
            <a:r>
              <a:rPr lang="en-US" altLang="ko-KR" sz="18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Validation_steps</a:t>
            </a:r>
            <a:r>
              <a:rPr lang="en-US" altLang="ko-KR" sz="1800" dirty="0">
                <a:solidFill>
                  <a:schemeClr val="bg2">
                    <a:lumMod val="75000"/>
                    <a:lumOff val="25000"/>
                  </a:schemeClr>
                </a:solidFill>
                <a:latin typeface="Squada One" panose="02000000000000000000" pitchFamily="2" charset="0"/>
                <a:cs typeface="Arial" pitchFamily="34" charset="0"/>
              </a:rPr>
              <a:t> – No. of Image in Validation Dataset / Batch Size</a:t>
            </a:r>
          </a:p>
          <a:p>
            <a:endParaRPr lang="en-US" altLang="ko-KR" sz="1800" dirty="0">
              <a:solidFill>
                <a:schemeClr val="bg2">
                  <a:lumMod val="75000"/>
                  <a:lumOff val="25000"/>
                </a:schemeClr>
              </a:solidFill>
              <a:latin typeface="Squada One" panose="02000000000000000000" pitchFamily="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35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18;p30">
            <a:extLst>
              <a:ext uri="{FF2B5EF4-FFF2-40B4-BE49-F238E27FC236}">
                <a16:creationId xmlns:a16="http://schemas.microsoft.com/office/drawing/2014/main" id="{73A21839-761F-D7DC-0C64-4958505F06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85647" y="195646"/>
            <a:ext cx="251459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Compiling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391D24-4987-CEAD-BCCB-2FB868C414E7}"/>
              </a:ext>
            </a:extLst>
          </p:cNvPr>
          <p:cNvSpPr/>
          <p:nvPr/>
        </p:nvSpPr>
        <p:spPr>
          <a:xfrm>
            <a:off x="-67219" y="1216348"/>
            <a:ext cx="94203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800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classifier.compile</a:t>
            </a:r>
            <a:r>
              <a:rPr lang="en-US" altLang="ko-KR" sz="1800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(optimizer = '</a:t>
            </a:r>
            <a:r>
              <a:rPr lang="en-US" altLang="ko-KR" sz="1800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adam</a:t>
            </a:r>
            <a:r>
              <a:rPr lang="en-US" altLang="ko-KR" sz="1800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', loss = '</a:t>
            </a:r>
            <a:r>
              <a:rPr lang="en-US" altLang="ko-KR" sz="1800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binary_crossentropy</a:t>
            </a:r>
            <a:r>
              <a:rPr lang="en-US" altLang="ko-KR" sz="1800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', metrics = ['accuracy'])</a:t>
            </a:r>
            <a:endParaRPr lang="en-US" altLang="ko-KR" dirty="0">
              <a:solidFill>
                <a:srgbClr val="507C89"/>
              </a:solidFill>
              <a:latin typeface="Squada One" panose="02000000000000000000" pitchFamily="2" charset="0"/>
              <a:cs typeface="Arial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665C5F-1DEF-F85A-8C63-479F69694A0D}"/>
              </a:ext>
            </a:extLst>
          </p:cNvPr>
          <p:cNvSpPr/>
          <p:nvPr/>
        </p:nvSpPr>
        <p:spPr>
          <a:xfrm>
            <a:off x="1420659" y="1682524"/>
            <a:ext cx="2752303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image_dataset_from_directory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(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directory,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labels="inferred",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</a:t>
            </a:r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label_mode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="</a:t>
            </a:r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int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",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</a:t>
            </a:r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class_names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=None,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</a:t>
            </a:r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color_mode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="</a:t>
            </a:r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rgb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",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</a:t>
            </a:r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batch_size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=32,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</a:t>
            </a:r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image_size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=(256, 256),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shuffle=True,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seed=None,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</a:t>
            </a:r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validation_split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=None,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subset=None,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interpolation="bilinear",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    </a:t>
            </a:r>
            <a:r>
              <a:rPr lang="en-US" altLang="ko-KR" dirty="0" err="1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follow_links</a:t>
            </a:r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=False,</a:t>
            </a:r>
          </a:p>
          <a:p>
            <a:r>
              <a:rPr lang="en-US" altLang="ko-KR" dirty="0">
                <a:solidFill>
                  <a:srgbClr val="507C89"/>
                </a:solidFill>
                <a:latin typeface="Squada One" panose="02000000000000000000" pitchFamily="2" charset="0"/>
                <a:cs typeface="Arial" pitchFamily="34" charset="0"/>
              </a:rPr>
              <a:t>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82779E-D81E-650A-9C80-D61F8E4CB4B6}"/>
              </a:ext>
            </a:extLst>
          </p:cNvPr>
          <p:cNvSpPr/>
          <p:nvPr/>
        </p:nvSpPr>
        <p:spPr>
          <a:xfrm>
            <a:off x="2496921" y="815342"/>
            <a:ext cx="61360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Squada One" panose="02000000000000000000" pitchFamily="2" charset="0"/>
                <a:cs typeface="Arial" pitchFamily="34" charset="0"/>
              </a:rPr>
              <a:t>Pre-Processing – Image </a:t>
            </a:r>
            <a:r>
              <a:rPr lang="en-US" altLang="ko-KR" sz="2000" dirty="0" err="1">
                <a:solidFill>
                  <a:srgbClr val="FF0000"/>
                </a:solidFill>
                <a:latin typeface="Squada One" panose="02000000000000000000" pitchFamily="2" charset="0"/>
                <a:cs typeface="Arial" pitchFamily="34" charset="0"/>
              </a:rPr>
              <a:t>Datagenerator</a:t>
            </a:r>
            <a:endParaRPr lang="en-US" altLang="ko-KR" sz="2000" dirty="0">
              <a:solidFill>
                <a:srgbClr val="FF0000"/>
              </a:solidFill>
              <a:latin typeface="Squada One" panose="02000000000000000000" pitchFamily="2" charset="0"/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58FCAA-3ACB-67CB-1885-C697CBF1F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952" y="1637424"/>
            <a:ext cx="3602420" cy="336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7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50;p44">
            <a:extLst>
              <a:ext uri="{FF2B5EF4-FFF2-40B4-BE49-F238E27FC236}">
                <a16:creationId xmlns:a16="http://schemas.microsoft.com/office/drawing/2014/main" id="{8F8738C3-1CF6-88B2-96B3-419662166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56804" y="552055"/>
            <a:ext cx="6430387" cy="1007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!Bonus!</a:t>
            </a:r>
            <a:endParaRPr sz="54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9DB701-C35A-17A3-DB5C-325CCFE7389F}"/>
              </a:ext>
            </a:extLst>
          </p:cNvPr>
          <p:cNvSpPr/>
          <p:nvPr/>
        </p:nvSpPr>
        <p:spPr>
          <a:xfrm>
            <a:off x="1109812" y="1824886"/>
            <a:ext cx="74055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err="1">
                <a:solidFill>
                  <a:schemeClr val="tx1"/>
                </a:solidFill>
                <a:latin typeface="Squada One" panose="02000000000000000000" charset="0"/>
              </a:rPr>
              <a:t>OpenCV-Contrib</a:t>
            </a:r>
            <a:r>
              <a:rPr lang="en-US" altLang="ko-KR" sz="2800" b="1" dirty="0">
                <a:solidFill>
                  <a:schemeClr val="tx1"/>
                </a:solidFill>
                <a:latin typeface="Squada One" panose="02000000000000000000" charset="0"/>
              </a:rPr>
              <a:t> : </a:t>
            </a:r>
            <a:r>
              <a:rPr lang="en-US" altLang="ko-KR" sz="2800" b="1" dirty="0">
                <a:solidFill>
                  <a:srgbClr val="FF0000"/>
                </a:solidFill>
                <a:latin typeface="Squada One" panose="02000000000000000000" charset="0"/>
              </a:rPr>
              <a:t>pip install </a:t>
            </a:r>
            <a:r>
              <a:rPr lang="en-US" altLang="ko-KR" sz="2800" b="1" dirty="0" err="1">
                <a:solidFill>
                  <a:srgbClr val="FF0000"/>
                </a:solidFill>
                <a:latin typeface="Squada One" panose="02000000000000000000" charset="0"/>
              </a:rPr>
              <a:t>pygoogle_image</a:t>
            </a:r>
            <a:endParaRPr lang="en-US" altLang="ko-KR" sz="2800" b="1" dirty="0">
              <a:solidFill>
                <a:srgbClr val="FF0000"/>
              </a:solidFill>
              <a:latin typeface="Squada One" panose="0200000000000000000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69925" b="83697"/>
          <a:stretch/>
        </p:blipFill>
        <p:spPr>
          <a:xfrm>
            <a:off x="1219199" y="2871811"/>
            <a:ext cx="6705599" cy="135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38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C0A94-F419-4190-3B23-A7BA0F19B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5657" y="1000998"/>
            <a:ext cx="4893965" cy="504711"/>
          </a:xfrm>
        </p:spPr>
        <p:txBody>
          <a:bodyPr/>
          <a:lstStyle/>
          <a:p>
            <a:r>
              <a:rPr lang="en-IN" sz="2800" dirty="0"/>
              <a:t>Ready For Hands On</a:t>
            </a:r>
          </a:p>
        </p:txBody>
      </p:sp>
      <p:grpSp>
        <p:nvGrpSpPr>
          <p:cNvPr id="5" name="Google Shape;1304;p52">
            <a:extLst>
              <a:ext uri="{FF2B5EF4-FFF2-40B4-BE49-F238E27FC236}">
                <a16:creationId xmlns:a16="http://schemas.microsoft.com/office/drawing/2014/main" id="{DB63C37C-768B-EDE6-89A5-5BA23911A7CB}"/>
              </a:ext>
            </a:extLst>
          </p:cNvPr>
          <p:cNvGrpSpPr/>
          <p:nvPr/>
        </p:nvGrpSpPr>
        <p:grpSpPr>
          <a:xfrm>
            <a:off x="5885604" y="4139494"/>
            <a:ext cx="668104" cy="895218"/>
            <a:chOff x="122038" y="7256930"/>
            <a:chExt cx="668104" cy="895218"/>
          </a:xfrm>
        </p:grpSpPr>
        <p:sp>
          <p:nvSpPr>
            <p:cNvPr id="6" name="Google Shape;1305;p52">
              <a:extLst>
                <a:ext uri="{FF2B5EF4-FFF2-40B4-BE49-F238E27FC236}">
                  <a16:creationId xmlns:a16="http://schemas.microsoft.com/office/drawing/2014/main" id="{505351FA-E11D-0B1A-B20C-C14A17AF128C}"/>
                </a:ext>
              </a:extLst>
            </p:cNvPr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06;p52">
              <a:extLst>
                <a:ext uri="{FF2B5EF4-FFF2-40B4-BE49-F238E27FC236}">
                  <a16:creationId xmlns:a16="http://schemas.microsoft.com/office/drawing/2014/main" id="{370024D1-93D3-E1A6-85FE-6C80DE9BE611}"/>
                </a:ext>
              </a:extLst>
            </p:cNvPr>
            <p:cNvSpPr/>
            <p:nvPr/>
          </p:nvSpPr>
          <p:spPr>
            <a:xfrm>
              <a:off x="457701" y="7256930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07;p52">
              <a:extLst>
                <a:ext uri="{FF2B5EF4-FFF2-40B4-BE49-F238E27FC236}">
                  <a16:creationId xmlns:a16="http://schemas.microsoft.com/office/drawing/2014/main" id="{78D4DEE4-CB61-C395-F0EC-EA6598789BFE}"/>
                </a:ext>
              </a:extLst>
            </p:cNvPr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08;p52">
              <a:extLst>
                <a:ext uri="{FF2B5EF4-FFF2-40B4-BE49-F238E27FC236}">
                  <a16:creationId xmlns:a16="http://schemas.microsoft.com/office/drawing/2014/main" id="{AFFE09C8-025C-D7E8-B92F-C43C94CDE25F}"/>
                </a:ext>
              </a:extLst>
            </p:cNvPr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09;p52">
              <a:extLst>
                <a:ext uri="{FF2B5EF4-FFF2-40B4-BE49-F238E27FC236}">
                  <a16:creationId xmlns:a16="http://schemas.microsoft.com/office/drawing/2014/main" id="{C5865C23-86D8-75EB-09D0-58BF8BEB9E94}"/>
                </a:ext>
              </a:extLst>
            </p:cNvPr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10;p52">
              <a:extLst>
                <a:ext uri="{FF2B5EF4-FFF2-40B4-BE49-F238E27FC236}">
                  <a16:creationId xmlns:a16="http://schemas.microsoft.com/office/drawing/2014/main" id="{15FA0391-5F7F-2858-B60C-4488B9C5D896}"/>
                </a:ext>
              </a:extLst>
            </p:cNvPr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" name="Google Shape;2173;p64">
            <a:extLst>
              <a:ext uri="{FF2B5EF4-FFF2-40B4-BE49-F238E27FC236}">
                <a16:creationId xmlns:a16="http://schemas.microsoft.com/office/drawing/2014/main" id="{C0381091-786C-B6FB-AF4E-2B17830024F4}"/>
              </a:ext>
            </a:extLst>
          </p:cNvPr>
          <p:cNvGrpSpPr/>
          <p:nvPr/>
        </p:nvGrpSpPr>
        <p:grpSpPr>
          <a:xfrm rot="17282091">
            <a:off x="6068047" y="55530"/>
            <a:ext cx="851255" cy="915573"/>
            <a:chOff x="731955" y="3388996"/>
            <a:chExt cx="355077" cy="588982"/>
          </a:xfrm>
        </p:grpSpPr>
        <p:sp>
          <p:nvSpPr>
            <p:cNvPr id="13" name="Google Shape;2174;p64">
              <a:extLst>
                <a:ext uri="{FF2B5EF4-FFF2-40B4-BE49-F238E27FC236}">
                  <a16:creationId xmlns:a16="http://schemas.microsoft.com/office/drawing/2014/main" id="{2493B6D6-D8A1-A644-5BAD-CA392459D23F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175;p64">
              <a:extLst>
                <a:ext uri="{FF2B5EF4-FFF2-40B4-BE49-F238E27FC236}">
                  <a16:creationId xmlns:a16="http://schemas.microsoft.com/office/drawing/2014/main" id="{356C870F-27BF-6236-873D-16A8441065EE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176;p64">
              <a:extLst>
                <a:ext uri="{FF2B5EF4-FFF2-40B4-BE49-F238E27FC236}">
                  <a16:creationId xmlns:a16="http://schemas.microsoft.com/office/drawing/2014/main" id="{2180C685-D0A0-49C3-7A6F-7D6D9C8276D7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177;p64">
              <a:extLst>
                <a:ext uri="{FF2B5EF4-FFF2-40B4-BE49-F238E27FC236}">
                  <a16:creationId xmlns:a16="http://schemas.microsoft.com/office/drawing/2014/main" id="{95B74567-227B-09E5-A063-53BD0D1DC510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78;p64">
              <a:extLst>
                <a:ext uri="{FF2B5EF4-FFF2-40B4-BE49-F238E27FC236}">
                  <a16:creationId xmlns:a16="http://schemas.microsoft.com/office/drawing/2014/main" id="{20905A9A-5452-B3BF-9096-DA85BB3BEEC8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179;p64">
              <a:extLst>
                <a:ext uri="{FF2B5EF4-FFF2-40B4-BE49-F238E27FC236}">
                  <a16:creationId xmlns:a16="http://schemas.microsoft.com/office/drawing/2014/main" id="{2F4C99F1-519E-FE65-F4FD-19E14586FBFD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80;p64">
              <a:extLst>
                <a:ext uri="{FF2B5EF4-FFF2-40B4-BE49-F238E27FC236}">
                  <a16:creationId xmlns:a16="http://schemas.microsoft.com/office/drawing/2014/main" id="{1F93ED61-B934-D4E8-0223-6E0A3FE90A16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181;p64">
              <a:extLst>
                <a:ext uri="{FF2B5EF4-FFF2-40B4-BE49-F238E27FC236}">
                  <a16:creationId xmlns:a16="http://schemas.microsoft.com/office/drawing/2014/main" id="{060C0065-92E4-F579-525F-3A5F22C32744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82;p64">
              <a:extLst>
                <a:ext uri="{FF2B5EF4-FFF2-40B4-BE49-F238E27FC236}">
                  <a16:creationId xmlns:a16="http://schemas.microsoft.com/office/drawing/2014/main" id="{DD3DE5CD-68D1-82B4-2FA4-E55F644F3717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83;p64">
              <a:extLst>
                <a:ext uri="{FF2B5EF4-FFF2-40B4-BE49-F238E27FC236}">
                  <a16:creationId xmlns:a16="http://schemas.microsoft.com/office/drawing/2014/main" id="{AFC8CA87-A45E-811E-D397-84929918D750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184;p64">
              <a:extLst>
                <a:ext uri="{FF2B5EF4-FFF2-40B4-BE49-F238E27FC236}">
                  <a16:creationId xmlns:a16="http://schemas.microsoft.com/office/drawing/2014/main" id="{36FE7569-EBFD-B8E9-9A9D-043B280C8F6B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185;p64">
              <a:extLst>
                <a:ext uri="{FF2B5EF4-FFF2-40B4-BE49-F238E27FC236}">
                  <a16:creationId xmlns:a16="http://schemas.microsoft.com/office/drawing/2014/main" id="{E96492D1-CB95-ED05-C228-DDC9FBB79AB9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186;p64">
              <a:extLst>
                <a:ext uri="{FF2B5EF4-FFF2-40B4-BE49-F238E27FC236}">
                  <a16:creationId xmlns:a16="http://schemas.microsoft.com/office/drawing/2014/main" id="{6BF85210-0A4B-3102-7747-C0AE8D2416E6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Thanos, Avengers: Infinity War, 8K, Wallpaper">
            <a:extLst>
              <a:ext uri="{FF2B5EF4-FFF2-40B4-BE49-F238E27FC236}">
                <a16:creationId xmlns:a16="http://schemas.microsoft.com/office/drawing/2014/main" id="{9A9E029A-9BF6-2E3D-A6B8-50612CB0F1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35" r="14688"/>
          <a:stretch/>
        </p:blipFill>
        <p:spPr bwMode="auto">
          <a:xfrm>
            <a:off x="2663290" y="1648066"/>
            <a:ext cx="1584464" cy="211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F0E8A15-E017-A08E-ECB3-413C1C67A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648065"/>
            <a:ext cx="1610922" cy="21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7B2013-943F-9959-0964-B810C513D0B3}"/>
              </a:ext>
            </a:extLst>
          </p:cNvPr>
          <p:cNvSpPr txBox="1"/>
          <p:nvPr/>
        </p:nvSpPr>
        <p:spPr>
          <a:xfrm>
            <a:off x="2663290" y="3785551"/>
            <a:ext cx="34671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Image Classification of Thanos &amp; Joker</a:t>
            </a:r>
          </a:p>
        </p:txBody>
      </p:sp>
    </p:spTree>
    <p:extLst>
      <p:ext uri="{BB962C8B-B14F-4D97-AF65-F5344CB8AC3E}">
        <p14:creationId xmlns:p14="http://schemas.microsoft.com/office/powerpoint/2010/main" val="944120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7BE227-6EA7-7142-6048-E505A3C5AEEC}"/>
              </a:ext>
            </a:extLst>
          </p:cNvPr>
          <p:cNvSpPr txBox="1"/>
          <p:nvPr/>
        </p:nvSpPr>
        <p:spPr>
          <a:xfrm>
            <a:off x="1152659" y="1756241"/>
            <a:ext cx="683868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dirty="0">
                <a:solidFill>
                  <a:schemeClr val="accent2"/>
                </a:solidFill>
                <a:latin typeface="Algerian" panose="04020705040A02060702" pitchFamily="82" charset="0"/>
              </a:rPr>
              <a:t>NOVITECH COIMBATORE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4B8992-D761-921A-FB45-B1F7BEF87C73}"/>
              </a:ext>
            </a:extLst>
          </p:cNvPr>
          <p:cNvSpPr txBox="1"/>
          <p:nvPr/>
        </p:nvSpPr>
        <p:spPr>
          <a:xfrm>
            <a:off x="1287608" y="2721426"/>
            <a:ext cx="6096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novitech</a:t>
            </a: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research</a:t>
            </a:r>
            <a:r>
              <a:rPr lang="en-US" sz="3200" b="1" dirty="0" err="1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and</a:t>
            </a: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development</a:t>
            </a:r>
            <a:endParaRPr lang="en-IN" sz="3200" b="1" dirty="0">
              <a:solidFill>
                <a:schemeClr val="bg2">
                  <a:lumMod val="5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183F49-651D-FFEC-5227-DC7455CE3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4597" y="1812069"/>
            <a:ext cx="699452" cy="4654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25BDAF-ED7B-C265-D64B-58DADA58C2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4" t="10456" r="28591" b="12466"/>
          <a:stretch/>
        </p:blipFill>
        <p:spPr>
          <a:xfrm>
            <a:off x="7415316" y="2633249"/>
            <a:ext cx="668734" cy="6746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5352FE5-4158-F87E-CD0D-BA503DEBEB43}"/>
              </a:ext>
            </a:extLst>
          </p:cNvPr>
          <p:cNvSpPr txBox="1"/>
          <p:nvPr/>
        </p:nvSpPr>
        <p:spPr>
          <a:xfrm>
            <a:off x="2286511" y="629811"/>
            <a:ext cx="4570979" cy="71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50" dirty="0">
                <a:solidFill>
                  <a:srgbClr val="FF0000"/>
                </a:solidFill>
                <a:latin typeface="Algerian" panose="04020705040A02060702" pitchFamily="82" charset="0"/>
              </a:rPr>
              <a:t>THANK YOU</a:t>
            </a:r>
            <a:r>
              <a:rPr lang="en-IN" sz="4050" dirty="0">
                <a:latin typeface="Algerian" panose="04020705040A02060702" pitchFamily="82" charset="0"/>
                <a:sym typeface="Wingdings" panose="05000000000000000000" pitchFamily="2" charset="2"/>
              </a:rPr>
              <a:t> </a:t>
            </a:r>
            <a:endParaRPr lang="en-IN" sz="4050" dirty="0">
              <a:latin typeface="Algerian" panose="04020705040A02060702" pitchFamily="82" charset="0"/>
            </a:endParaRPr>
          </a:p>
        </p:txBody>
      </p:sp>
      <p:pic>
        <p:nvPicPr>
          <p:cNvPr id="10" name="Picture 9" descr="Subscribe Button PNG, Subscribe Button Transparent Background - FreeIconsPNG">
            <a:extLst>
              <a:ext uri="{FF2B5EF4-FFF2-40B4-BE49-F238E27FC236}">
                <a16:creationId xmlns:a16="http://schemas.microsoft.com/office/drawing/2014/main" id="{EBC8002F-244E-1227-A1B6-F95F31BF57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0" t="31853" r="730" b="31097"/>
          <a:stretch/>
        </p:blipFill>
        <p:spPr bwMode="auto">
          <a:xfrm>
            <a:off x="3067411" y="3686316"/>
            <a:ext cx="2609588" cy="96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9687F1-35E6-AFAF-439B-0559A5098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6700" y="3712146"/>
            <a:ext cx="814243" cy="81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09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0;p44">
            <a:extLst>
              <a:ext uri="{FF2B5EF4-FFF2-40B4-BE49-F238E27FC236}">
                <a16:creationId xmlns:a16="http://schemas.microsoft.com/office/drawing/2014/main" id="{EE9611FE-CC0A-A4EC-1680-90941094E2D6}"/>
              </a:ext>
            </a:extLst>
          </p:cNvPr>
          <p:cNvSpPr txBox="1">
            <a:spLocks noGrp="1"/>
          </p:cNvSpPr>
          <p:nvPr/>
        </p:nvSpPr>
        <p:spPr>
          <a:xfrm>
            <a:off x="1955467" y="1305826"/>
            <a:ext cx="5233066" cy="1007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accent2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Cambria" panose="02040503050406030204" pitchFamily="18" charset="0"/>
                <a:ea typeface="Cambria" panose="02040503050406030204" pitchFamily="18" charset="0"/>
              </a:rPr>
              <a:t>Prerequisites for this Course</a:t>
            </a:r>
            <a:endParaRPr sz="40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Google Shape;751;p44">
            <a:extLst>
              <a:ext uri="{FF2B5EF4-FFF2-40B4-BE49-F238E27FC236}">
                <a16:creationId xmlns:a16="http://schemas.microsoft.com/office/drawing/2014/main" id="{F7913254-08D8-83E3-0BF6-D95C1A22C49C}"/>
              </a:ext>
            </a:extLst>
          </p:cNvPr>
          <p:cNvSpPr txBox="1">
            <a:spLocks noGrp="1"/>
          </p:cNvSpPr>
          <p:nvPr/>
        </p:nvSpPr>
        <p:spPr>
          <a:xfrm>
            <a:off x="311700" y="2668489"/>
            <a:ext cx="8520600" cy="1652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429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Laptop with Good Internet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No basic knowledge is required.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Note &amp; Pen </a:t>
            </a:r>
          </a:p>
        </p:txBody>
      </p:sp>
      <p:grpSp>
        <p:nvGrpSpPr>
          <p:cNvPr id="6" name="Google Shape;1190;p59">
            <a:extLst>
              <a:ext uri="{FF2B5EF4-FFF2-40B4-BE49-F238E27FC236}">
                <a16:creationId xmlns:a16="http://schemas.microsoft.com/office/drawing/2014/main" id="{FD629E14-6296-E192-7398-2866BBD5453F}"/>
              </a:ext>
            </a:extLst>
          </p:cNvPr>
          <p:cNvGrpSpPr/>
          <p:nvPr/>
        </p:nvGrpSpPr>
        <p:grpSpPr>
          <a:xfrm>
            <a:off x="524577" y="737942"/>
            <a:ext cx="342434" cy="342905"/>
            <a:chOff x="4910812" y="1677610"/>
            <a:chExt cx="342434" cy="342905"/>
          </a:xfrm>
        </p:grpSpPr>
        <p:sp>
          <p:nvSpPr>
            <p:cNvPr id="15" name="Google Shape;1191;p59">
              <a:extLst>
                <a:ext uri="{FF2B5EF4-FFF2-40B4-BE49-F238E27FC236}">
                  <a16:creationId xmlns:a16="http://schemas.microsoft.com/office/drawing/2014/main" id="{07F50AF5-28FC-509F-A90E-63EEEC1F2C25}"/>
                </a:ext>
              </a:extLst>
            </p:cNvPr>
            <p:cNvSpPr/>
            <p:nvPr/>
          </p:nvSpPr>
          <p:spPr>
            <a:xfrm>
              <a:off x="4910812" y="1677610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67" y="2225"/>
                    <a:pt x="2867" y="1436"/>
                  </a:cubicBezTo>
                  <a:cubicBezTo>
                    <a:pt x="2867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Google Shape;1192;p59">
              <a:extLst>
                <a:ext uri="{FF2B5EF4-FFF2-40B4-BE49-F238E27FC236}">
                  <a16:creationId xmlns:a16="http://schemas.microsoft.com/office/drawing/2014/main" id="{7796C53A-8750-53A5-A3F1-3BE9955F66DC}"/>
                </a:ext>
              </a:extLst>
            </p:cNvPr>
            <p:cNvSpPr/>
            <p:nvPr/>
          </p:nvSpPr>
          <p:spPr>
            <a:xfrm>
              <a:off x="4910812" y="1822128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67" y="1015"/>
                    <a:pt x="2867" y="226"/>
                  </a:cubicBezTo>
                  <a:cubicBezTo>
                    <a:pt x="2867" y="149"/>
                    <a:pt x="2862" y="73"/>
                    <a:pt x="2848" y="0"/>
                  </a:cubicBezTo>
                  <a:cubicBezTo>
                    <a:pt x="2740" y="686"/>
                    <a:pt x="2150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Google Shape;1193;p59">
              <a:extLst>
                <a:ext uri="{FF2B5EF4-FFF2-40B4-BE49-F238E27FC236}">
                  <a16:creationId xmlns:a16="http://schemas.microsoft.com/office/drawing/2014/main" id="{2A68DEFE-B65A-033A-DEE5-BC847D237565}"/>
                </a:ext>
              </a:extLst>
            </p:cNvPr>
            <p:cNvSpPr/>
            <p:nvPr/>
          </p:nvSpPr>
          <p:spPr>
            <a:xfrm>
              <a:off x="4994897" y="1762171"/>
              <a:ext cx="174263" cy="173782"/>
            </a:xfrm>
            <a:custGeom>
              <a:avLst/>
              <a:gdLst/>
              <a:ahLst/>
              <a:cxnLst/>
              <a:rect l="l" t="t" r="r" b="b"/>
              <a:pathLst>
                <a:path w="1459" h="1455" extrusionOk="0">
                  <a:moveTo>
                    <a:pt x="1021" y="439"/>
                  </a:moveTo>
                  <a:lnTo>
                    <a:pt x="1021" y="1017"/>
                  </a:lnTo>
                  <a:lnTo>
                    <a:pt x="444" y="1017"/>
                  </a:lnTo>
                  <a:lnTo>
                    <a:pt x="444" y="439"/>
                  </a:lnTo>
                  <a:close/>
                  <a:moveTo>
                    <a:pt x="222" y="1"/>
                  </a:moveTo>
                  <a:cubicBezTo>
                    <a:pt x="101" y="1"/>
                    <a:pt x="1" y="100"/>
                    <a:pt x="1" y="217"/>
                  </a:cubicBezTo>
                  <a:lnTo>
                    <a:pt x="1" y="1238"/>
                  </a:lnTo>
                  <a:cubicBezTo>
                    <a:pt x="1" y="1355"/>
                    <a:pt x="101" y="1454"/>
                    <a:pt x="222" y="1454"/>
                  </a:cubicBezTo>
                  <a:lnTo>
                    <a:pt x="1238" y="1454"/>
                  </a:lnTo>
                  <a:cubicBezTo>
                    <a:pt x="1359" y="1454"/>
                    <a:pt x="1459" y="1355"/>
                    <a:pt x="1459" y="1238"/>
                  </a:cubicBezTo>
                  <a:lnTo>
                    <a:pt x="1459" y="217"/>
                  </a:lnTo>
                  <a:cubicBezTo>
                    <a:pt x="1459" y="100"/>
                    <a:pt x="1359" y="1"/>
                    <a:pt x="1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" name="Google Shape;1198;p59">
            <a:extLst>
              <a:ext uri="{FF2B5EF4-FFF2-40B4-BE49-F238E27FC236}">
                <a16:creationId xmlns:a16="http://schemas.microsoft.com/office/drawing/2014/main" id="{9218854D-1E6A-0BA9-F548-99C120C53578}"/>
              </a:ext>
            </a:extLst>
          </p:cNvPr>
          <p:cNvGrpSpPr/>
          <p:nvPr/>
        </p:nvGrpSpPr>
        <p:grpSpPr>
          <a:xfrm>
            <a:off x="1337380" y="3985018"/>
            <a:ext cx="342434" cy="342905"/>
            <a:chOff x="4910815" y="3099836"/>
            <a:chExt cx="342434" cy="342905"/>
          </a:xfrm>
        </p:grpSpPr>
        <p:sp>
          <p:nvSpPr>
            <p:cNvPr id="12" name="Google Shape;1199;p59">
              <a:extLst>
                <a:ext uri="{FF2B5EF4-FFF2-40B4-BE49-F238E27FC236}">
                  <a16:creationId xmlns:a16="http://schemas.microsoft.com/office/drawing/2014/main" id="{CDF26580-F66F-74D7-77E1-50BF523AC643}"/>
                </a:ext>
              </a:extLst>
            </p:cNvPr>
            <p:cNvSpPr/>
            <p:nvPr/>
          </p:nvSpPr>
          <p:spPr>
            <a:xfrm>
              <a:off x="4910815" y="3099836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2"/>
                    <a:pt x="1" y="1436"/>
                  </a:cubicBezTo>
                  <a:cubicBezTo>
                    <a:pt x="1" y="2226"/>
                    <a:pt x="642" y="2871"/>
                    <a:pt x="1436" y="2871"/>
                  </a:cubicBezTo>
                  <a:cubicBezTo>
                    <a:pt x="2226" y="2871"/>
                    <a:pt x="2867" y="2226"/>
                    <a:pt x="2867" y="1436"/>
                  </a:cubicBezTo>
                  <a:cubicBezTo>
                    <a:pt x="2867" y="642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Google Shape;1200;p59">
              <a:extLst>
                <a:ext uri="{FF2B5EF4-FFF2-40B4-BE49-F238E27FC236}">
                  <a16:creationId xmlns:a16="http://schemas.microsoft.com/office/drawing/2014/main" id="{49E915E8-AEBF-869B-1BB2-2BEDC455F0D2}"/>
                </a:ext>
              </a:extLst>
            </p:cNvPr>
            <p:cNvSpPr/>
            <p:nvPr/>
          </p:nvSpPr>
          <p:spPr>
            <a:xfrm>
              <a:off x="4910815" y="3244355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50"/>
                    <a:pt x="1" y="226"/>
                  </a:cubicBezTo>
                  <a:cubicBezTo>
                    <a:pt x="1" y="1016"/>
                    <a:pt x="642" y="1661"/>
                    <a:pt x="1436" y="1661"/>
                  </a:cubicBezTo>
                  <a:cubicBezTo>
                    <a:pt x="2226" y="1661"/>
                    <a:pt x="2867" y="1016"/>
                    <a:pt x="2867" y="226"/>
                  </a:cubicBezTo>
                  <a:cubicBezTo>
                    <a:pt x="2867" y="150"/>
                    <a:pt x="2862" y="73"/>
                    <a:pt x="2848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Google Shape;1201;p59">
              <a:extLst>
                <a:ext uri="{FF2B5EF4-FFF2-40B4-BE49-F238E27FC236}">
                  <a16:creationId xmlns:a16="http://schemas.microsoft.com/office/drawing/2014/main" id="{65F9BADA-A831-AB88-1309-9334C3721941}"/>
                </a:ext>
              </a:extLst>
            </p:cNvPr>
            <p:cNvSpPr/>
            <p:nvPr/>
          </p:nvSpPr>
          <p:spPr>
            <a:xfrm>
              <a:off x="4992750" y="3178067"/>
              <a:ext cx="180713" cy="153716"/>
            </a:xfrm>
            <a:custGeom>
              <a:avLst/>
              <a:gdLst/>
              <a:ahLst/>
              <a:cxnLst/>
              <a:rect l="l" t="t" r="r" b="b"/>
              <a:pathLst>
                <a:path w="1513" h="1287" extrusionOk="0">
                  <a:moveTo>
                    <a:pt x="754" y="636"/>
                  </a:moveTo>
                  <a:lnTo>
                    <a:pt x="890" y="849"/>
                  </a:lnTo>
                  <a:lnTo>
                    <a:pt x="623" y="849"/>
                  </a:lnTo>
                  <a:lnTo>
                    <a:pt x="754" y="636"/>
                  </a:lnTo>
                  <a:close/>
                  <a:moveTo>
                    <a:pt x="754" y="1"/>
                  </a:moveTo>
                  <a:cubicBezTo>
                    <a:pt x="683" y="1"/>
                    <a:pt x="610" y="41"/>
                    <a:pt x="569" y="104"/>
                  </a:cubicBezTo>
                  <a:lnTo>
                    <a:pt x="42" y="953"/>
                  </a:lnTo>
                  <a:cubicBezTo>
                    <a:pt x="0" y="1020"/>
                    <a:pt x="0" y="1101"/>
                    <a:pt x="37" y="1174"/>
                  </a:cubicBezTo>
                  <a:cubicBezTo>
                    <a:pt x="77" y="1241"/>
                    <a:pt x="150" y="1286"/>
                    <a:pt x="231" y="1286"/>
                  </a:cubicBezTo>
                  <a:lnTo>
                    <a:pt x="1283" y="1286"/>
                  </a:lnTo>
                  <a:cubicBezTo>
                    <a:pt x="1364" y="1286"/>
                    <a:pt x="1436" y="1241"/>
                    <a:pt x="1477" y="1174"/>
                  </a:cubicBezTo>
                  <a:cubicBezTo>
                    <a:pt x="1512" y="1101"/>
                    <a:pt x="1512" y="1020"/>
                    <a:pt x="1468" y="953"/>
                  </a:cubicBezTo>
                  <a:lnTo>
                    <a:pt x="944" y="104"/>
                  </a:lnTo>
                  <a:cubicBezTo>
                    <a:pt x="904" y="41"/>
                    <a:pt x="831" y="1"/>
                    <a:pt x="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" name="Google Shape;1194;p59">
            <a:extLst>
              <a:ext uri="{FF2B5EF4-FFF2-40B4-BE49-F238E27FC236}">
                <a16:creationId xmlns:a16="http://schemas.microsoft.com/office/drawing/2014/main" id="{5741BBC4-D2F4-27A0-A940-1285F5840334}"/>
              </a:ext>
            </a:extLst>
          </p:cNvPr>
          <p:cNvGrpSpPr/>
          <p:nvPr/>
        </p:nvGrpSpPr>
        <p:grpSpPr>
          <a:xfrm>
            <a:off x="7525475" y="4062653"/>
            <a:ext cx="343032" cy="342905"/>
            <a:chOff x="6749518" y="1677735"/>
            <a:chExt cx="343032" cy="342905"/>
          </a:xfrm>
        </p:grpSpPr>
        <p:sp>
          <p:nvSpPr>
            <p:cNvPr id="9" name="Google Shape;1195;p59">
              <a:extLst>
                <a:ext uri="{FF2B5EF4-FFF2-40B4-BE49-F238E27FC236}">
                  <a16:creationId xmlns:a16="http://schemas.microsoft.com/office/drawing/2014/main" id="{80171D26-4D50-3EB6-6B37-48341ACD58BE}"/>
                </a:ext>
              </a:extLst>
            </p:cNvPr>
            <p:cNvSpPr/>
            <p:nvPr/>
          </p:nvSpPr>
          <p:spPr>
            <a:xfrm>
              <a:off x="6749518" y="1677735"/>
              <a:ext cx="343032" cy="342905"/>
            </a:xfrm>
            <a:custGeom>
              <a:avLst/>
              <a:gdLst/>
              <a:ahLst/>
              <a:cxnLst/>
              <a:rect l="l" t="t" r="r" b="b"/>
              <a:pathLst>
                <a:path w="2872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71" y="2225"/>
                    <a:pt x="2871" y="1436"/>
                  </a:cubicBezTo>
                  <a:cubicBezTo>
                    <a:pt x="2871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1196;p59">
              <a:extLst>
                <a:ext uri="{FF2B5EF4-FFF2-40B4-BE49-F238E27FC236}">
                  <a16:creationId xmlns:a16="http://schemas.microsoft.com/office/drawing/2014/main" id="{638555AA-33B7-C06F-A2A4-134552CB9B65}"/>
                </a:ext>
              </a:extLst>
            </p:cNvPr>
            <p:cNvSpPr/>
            <p:nvPr/>
          </p:nvSpPr>
          <p:spPr>
            <a:xfrm>
              <a:off x="6749518" y="1822253"/>
              <a:ext cx="343032" cy="198386"/>
            </a:xfrm>
            <a:custGeom>
              <a:avLst/>
              <a:gdLst/>
              <a:ahLst/>
              <a:cxnLst/>
              <a:rect l="l" t="t" r="r" b="b"/>
              <a:pathLst>
                <a:path w="2872" h="1661" extrusionOk="0">
                  <a:moveTo>
                    <a:pt x="19" y="0"/>
                  </a:moveTo>
                  <a:cubicBezTo>
                    <a:pt x="9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71" y="1015"/>
                    <a:pt x="2871" y="226"/>
                  </a:cubicBezTo>
                  <a:cubicBezTo>
                    <a:pt x="2871" y="149"/>
                    <a:pt x="2862" y="73"/>
                    <a:pt x="2853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8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1197;p59">
              <a:extLst>
                <a:ext uri="{FF2B5EF4-FFF2-40B4-BE49-F238E27FC236}">
                  <a16:creationId xmlns:a16="http://schemas.microsoft.com/office/drawing/2014/main" id="{E041EB06-0951-9B26-3AB1-A4CC5C258550}"/>
                </a:ext>
              </a:extLst>
            </p:cNvPr>
            <p:cNvSpPr/>
            <p:nvPr/>
          </p:nvSpPr>
          <p:spPr>
            <a:xfrm>
              <a:off x="6827153" y="1755369"/>
              <a:ext cx="187760" cy="187636"/>
            </a:xfrm>
            <a:custGeom>
              <a:avLst/>
              <a:gdLst/>
              <a:ahLst/>
              <a:cxnLst/>
              <a:rect l="l" t="t" r="r" b="b"/>
              <a:pathLst>
                <a:path w="1572" h="1571" extrusionOk="0">
                  <a:moveTo>
                    <a:pt x="786" y="438"/>
                  </a:moveTo>
                  <a:cubicBezTo>
                    <a:pt x="976" y="438"/>
                    <a:pt x="1134" y="596"/>
                    <a:pt x="1134" y="786"/>
                  </a:cubicBezTo>
                  <a:cubicBezTo>
                    <a:pt x="1134" y="975"/>
                    <a:pt x="976" y="1133"/>
                    <a:pt x="786" y="1133"/>
                  </a:cubicBezTo>
                  <a:cubicBezTo>
                    <a:pt x="596" y="1133"/>
                    <a:pt x="438" y="975"/>
                    <a:pt x="438" y="786"/>
                  </a:cubicBezTo>
                  <a:cubicBezTo>
                    <a:pt x="438" y="596"/>
                    <a:pt x="596" y="438"/>
                    <a:pt x="786" y="438"/>
                  </a:cubicBezTo>
                  <a:close/>
                  <a:moveTo>
                    <a:pt x="786" y="0"/>
                  </a:moveTo>
                  <a:cubicBezTo>
                    <a:pt x="353" y="0"/>
                    <a:pt x="1" y="352"/>
                    <a:pt x="1" y="786"/>
                  </a:cubicBezTo>
                  <a:cubicBezTo>
                    <a:pt x="1" y="1219"/>
                    <a:pt x="353" y="1571"/>
                    <a:pt x="786" y="1571"/>
                  </a:cubicBezTo>
                  <a:cubicBezTo>
                    <a:pt x="1219" y="1571"/>
                    <a:pt x="1571" y="1219"/>
                    <a:pt x="1571" y="786"/>
                  </a:cubicBezTo>
                  <a:cubicBezTo>
                    <a:pt x="1571" y="352"/>
                    <a:pt x="121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8" name="Google Shape;1052;p48">
            <a:extLst>
              <a:ext uri="{FF2B5EF4-FFF2-40B4-BE49-F238E27FC236}">
                <a16:creationId xmlns:a16="http://schemas.microsoft.com/office/drawing/2014/main" id="{FC9DE7E5-FE08-717B-6025-5524461420AC}"/>
              </a:ext>
            </a:extLst>
          </p:cNvPr>
          <p:cNvGrpSpPr/>
          <p:nvPr/>
        </p:nvGrpSpPr>
        <p:grpSpPr>
          <a:xfrm rot="13632545">
            <a:off x="8498248" y="-130128"/>
            <a:ext cx="668104" cy="895217"/>
            <a:chOff x="122038" y="7256931"/>
            <a:chExt cx="668104" cy="895217"/>
          </a:xfrm>
        </p:grpSpPr>
        <p:sp>
          <p:nvSpPr>
            <p:cNvPr id="19" name="Google Shape;1053;p48">
              <a:extLst>
                <a:ext uri="{FF2B5EF4-FFF2-40B4-BE49-F238E27FC236}">
                  <a16:creationId xmlns:a16="http://schemas.microsoft.com/office/drawing/2014/main" id="{C1FCCAB1-4857-E08D-B492-E680544CF6E8}"/>
                </a:ext>
              </a:extLst>
            </p:cNvPr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54;p48">
              <a:extLst>
                <a:ext uri="{FF2B5EF4-FFF2-40B4-BE49-F238E27FC236}">
                  <a16:creationId xmlns:a16="http://schemas.microsoft.com/office/drawing/2014/main" id="{84DB618F-1687-696A-29B5-FB2E8B441D9B}"/>
                </a:ext>
              </a:extLst>
            </p:cNvPr>
            <p:cNvSpPr/>
            <p:nvPr/>
          </p:nvSpPr>
          <p:spPr>
            <a:xfrm>
              <a:off x="457701" y="7256931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055;p48">
              <a:extLst>
                <a:ext uri="{FF2B5EF4-FFF2-40B4-BE49-F238E27FC236}">
                  <a16:creationId xmlns:a16="http://schemas.microsoft.com/office/drawing/2014/main" id="{FB9D0B39-D34E-4502-FB1D-E98FBFF72231}"/>
                </a:ext>
              </a:extLst>
            </p:cNvPr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56;p48">
              <a:extLst>
                <a:ext uri="{FF2B5EF4-FFF2-40B4-BE49-F238E27FC236}">
                  <a16:creationId xmlns:a16="http://schemas.microsoft.com/office/drawing/2014/main" id="{174EB024-464A-D8FA-13F0-BEAB53252EC0}"/>
                </a:ext>
              </a:extLst>
            </p:cNvPr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57;p48">
              <a:extLst>
                <a:ext uri="{FF2B5EF4-FFF2-40B4-BE49-F238E27FC236}">
                  <a16:creationId xmlns:a16="http://schemas.microsoft.com/office/drawing/2014/main" id="{78C89130-BE6F-6D94-AC24-93773155D2D7}"/>
                </a:ext>
              </a:extLst>
            </p:cNvPr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58;p48">
              <a:extLst>
                <a:ext uri="{FF2B5EF4-FFF2-40B4-BE49-F238E27FC236}">
                  <a16:creationId xmlns:a16="http://schemas.microsoft.com/office/drawing/2014/main" id="{F1900A86-7352-31B5-B9A7-040E508E04E2}"/>
                </a:ext>
              </a:extLst>
            </p:cNvPr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142;p64">
            <a:extLst>
              <a:ext uri="{FF2B5EF4-FFF2-40B4-BE49-F238E27FC236}">
                <a16:creationId xmlns:a16="http://schemas.microsoft.com/office/drawing/2014/main" id="{67A232B4-689E-64FA-FC3C-82DCA46E2D6D}"/>
              </a:ext>
            </a:extLst>
          </p:cNvPr>
          <p:cNvGrpSpPr/>
          <p:nvPr/>
        </p:nvGrpSpPr>
        <p:grpSpPr>
          <a:xfrm rot="1505976" flipH="1">
            <a:off x="111058" y="2147054"/>
            <a:ext cx="723051" cy="2042473"/>
            <a:chOff x="731955" y="2811840"/>
            <a:chExt cx="564367" cy="1313910"/>
          </a:xfrm>
        </p:grpSpPr>
        <p:sp>
          <p:nvSpPr>
            <p:cNvPr id="26" name="Google Shape;2143;p64">
              <a:extLst>
                <a:ext uri="{FF2B5EF4-FFF2-40B4-BE49-F238E27FC236}">
                  <a16:creationId xmlns:a16="http://schemas.microsoft.com/office/drawing/2014/main" id="{66EE1D8E-8595-8F34-6A2E-E348E6DAB171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44;p64">
              <a:extLst>
                <a:ext uri="{FF2B5EF4-FFF2-40B4-BE49-F238E27FC236}">
                  <a16:creationId xmlns:a16="http://schemas.microsoft.com/office/drawing/2014/main" id="{CBFDCF2D-B7BD-5A6C-7860-9812CC7D206D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45;p64">
              <a:extLst>
                <a:ext uri="{FF2B5EF4-FFF2-40B4-BE49-F238E27FC236}">
                  <a16:creationId xmlns:a16="http://schemas.microsoft.com/office/drawing/2014/main" id="{BC971E1E-A3F2-5CF5-934C-414ADA08A5BB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46;p64">
              <a:extLst>
                <a:ext uri="{FF2B5EF4-FFF2-40B4-BE49-F238E27FC236}">
                  <a16:creationId xmlns:a16="http://schemas.microsoft.com/office/drawing/2014/main" id="{F57B3D75-F6C8-7F12-B718-670676E9509C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47;p64">
              <a:extLst>
                <a:ext uri="{FF2B5EF4-FFF2-40B4-BE49-F238E27FC236}">
                  <a16:creationId xmlns:a16="http://schemas.microsoft.com/office/drawing/2014/main" id="{7ADB9A9A-3C58-F595-94BC-89CC1B05D230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48;p64">
              <a:extLst>
                <a:ext uri="{FF2B5EF4-FFF2-40B4-BE49-F238E27FC236}">
                  <a16:creationId xmlns:a16="http://schemas.microsoft.com/office/drawing/2014/main" id="{24663886-D325-86B0-3D03-F8238BA89B40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49;p64">
              <a:extLst>
                <a:ext uri="{FF2B5EF4-FFF2-40B4-BE49-F238E27FC236}">
                  <a16:creationId xmlns:a16="http://schemas.microsoft.com/office/drawing/2014/main" id="{EF1BE00B-0E3A-74B7-11BF-FDE983DE763E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2150;p64">
              <a:extLst>
                <a:ext uri="{FF2B5EF4-FFF2-40B4-BE49-F238E27FC236}">
                  <a16:creationId xmlns:a16="http://schemas.microsoft.com/office/drawing/2014/main" id="{14F5DB70-DD35-73EF-AD86-2FF76EA24D52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51;p64">
              <a:extLst>
                <a:ext uri="{FF2B5EF4-FFF2-40B4-BE49-F238E27FC236}">
                  <a16:creationId xmlns:a16="http://schemas.microsoft.com/office/drawing/2014/main" id="{F92FF6A5-921F-E793-F0AA-87A30421CE33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52;p64">
              <a:extLst>
                <a:ext uri="{FF2B5EF4-FFF2-40B4-BE49-F238E27FC236}">
                  <a16:creationId xmlns:a16="http://schemas.microsoft.com/office/drawing/2014/main" id="{4B0B6D8F-9CFB-A42A-33E9-990461470F40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53;p64">
              <a:extLst>
                <a:ext uri="{FF2B5EF4-FFF2-40B4-BE49-F238E27FC236}">
                  <a16:creationId xmlns:a16="http://schemas.microsoft.com/office/drawing/2014/main" id="{26A904BF-DB3B-CDEF-221C-C8D2BD6F901A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54;p64">
              <a:extLst>
                <a:ext uri="{FF2B5EF4-FFF2-40B4-BE49-F238E27FC236}">
                  <a16:creationId xmlns:a16="http://schemas.microsoft.com/office/drawing/2014/main" id="{EFE2B779-0BAF-FD57-E167-C0ED2A6D5A4C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55;p64">
              <a:extLst>
                <a:ext uri="{FF2B5EF4-FFF2-40B4-BE49-F238E27FC236}">
                  <a16:creationId xmlns:a16="http://schemas.microsoft.com/office/drawing/2014/main" id="{A1F300EB-D96D-3B1B-A82E-B082BDE21BFC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56;p64">
              <a:extLst>
                <a:ext uri="{FF2B5EF4-FFF2-40B4-BE49-F238E27FC236}">
                  <a16:creationId xmlns:a16="http://schemas.microsoft.com/office/drawing/2014/main" id="{A49BA923-E9B4-ECA8-BF7B-B236007753CA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57;p64">
              <a:extLst>
                <a:ext uri="{FF2B5EF4-FFF2-40B4-BE49-F238E27FC236}">
                  <a16:creationId xmlns:a16="http://schemas.microsoft.com/office/drawing/2014/main" id="{3BB7B382-87B0-2AE7-56B9-F45235710407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58;p64">
              <a:extLst>
                <a:ext uri="{FF2B5EF4-FFF2-40B4-BE49-F238E27FC236}">
                  <a16:creationId xmlns:a16="http://schemas.microsoft.com/office/drawing/2014/main" id="{C1721A43-ABF4-6E9E-8BFB-BB79A43CD7CF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59;p64">
              <a:extLst>
                <a:ext uri="{FF2B5EF4-FFF2-40B4-BE49-F238E27FC236}">
                  <a16:creationId xmlns:a16="http://schemas.microsoft.com/office/drawing/2014/main" id="{9FDE4275-FB54-3020-505D-72FA164A8694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60;p64">
              <a:extLst>
                <a:ext uri="{FF2B5EF4-FFF2-40B4-BE49-F238E27FC236}">
                  <a16:creationId xmlns:a16="http://schemas.microsoft.com/office/drawing/2014/main" id="{46E545BB-EACB-396D-5BA8-F487CD168D28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61;p64">
              <a:extLst>
                <a:ext uri="{FF2B5EF4-FFF2-40B4-BE49-F238E27FC236}">
                  <a16:creationId xmlns:a16="http://schemas.microsoft.com/office/drawing/2014/main" id="{F5193C95-99DC-0C6F-513D-CC5FB95FD561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62;p64">
              <a:extLst>
                <a:ext uri="{FF2B5EF4-FFF2-40B4-BE49-F238E27FC236}">
                  <a16:creationId xmlns:a16="http://schemas.microsoft.com/office/drawing/2014/main" id="{CCFE9899-96F7-F1C2-85F0-0B9119FCD067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63;p64">
              <a:extLst>
                <a:ext uri="{FF2B5EF4-FFF2-40B4-BE49-F238E27FC236}">
                  <a16:creationId xmlns:a16="http://schemas.microsoft.com/office/drawing/2014/main" id="{950C6F73-50C0-CBE7-E286-2E75D213CEC8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64;p64">
              <a:extLst>
                <a:ext uri="{FF2B5EF4-FFF2-40B4-BE49-F238E27FC236}">
                  <a16:creationId xmlns:a16="http://schemas.microsoft.com/office/drawing/2014/main" id="{B0C9004C-EDFE-DFB8-7B5B-72F1BDF954A2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65;p64">
              <a:extLst>
                <a:ext uri="{FF2B5EF4-FFF2-40B4-BE49-F238E27FC236}">
                  <a16:creationId xmlns:a16="http://schemas.microsoft.com/office/drawing/2014/main" id="{73AFC003-8EAE-D0C1-BC65-08C68749DA92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66;p64">
              <a:extLst>
                <a:ext uri="{FF2B5EF4-FFF2-40B4-BE49-F238E27FC236}">
                  <a16:creationId xmlns:a16="http://schemas.microsoft.com/office/drawing/2014/main" id="{B3B42CFD-1BA8-A018-2974-B212DF0A975D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67;p64">
              <a:extLst>
                <a:ext uri="{FF2B5EF4-FFF2-40B4-BE49-F238E27FC236}">
                  <a16:creationId xmlns:a16="http://schemas.microsoft.com/office/drawing/2014/main" id="{C672C4BD-00C4-2DC1-E788-10EBA68105D8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68;p64">
              <a:extLst>
                <a:ext uri="{FF2B5EF4-FFF2-40B4-BE49-F238E27FC236}">
                  <a16:creationId xmlns:a16="http://schemas.microsoft.com/office/drawing/2014/main" id="{AC4353E7-1DCF-E85F-779B-61AC9F122BB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69;p64">
              <a:extLst>
                <a:ext uri="{FF2B5EF4-FFF2-40B4-BE49-F238E27FC236}">
                  <a16:creationId xmlns:a16="http://schemas.microsoft.com/office/drawing/2014/main" id="{C85743AC-C63E-A614-ACE8-B107B9CA567F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70;p64">
              <a:extLst>
                <a:ext uri="{FF2B5EF4-FFF2-40B4-BE49-F238E27FC236}">
                  <a16:creationId xmlns:a16="http://schemas.microsoft.com/office/drawing/2014/main" id="{C3C909CC-5899-7914-78D2-499E31D90EDD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71;p64">
              <a:extLst>
                <a:ext uri="{FF2B5EF4-FFF2-40B4-BE49-F238E27FC236}">
                  <a16:creationId xmlns:a16="http://schemas.microsoft.com/office/drawing/2014/main" id="{B6AFC5CA-0BDB-637C-2307-7CF7B384EA2D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72;p64">
              <a:extLst>
                <a:ext uri="{FF2B5EF4-FFF2-40B4-BE49-F238E27FC236}">
                  <a16:creationId xmlns:a16="http://schemas.microsoft.com/office/drawing/2014/main" id="{13803128-4318-7F5B-BBA1-B1BC33E91F0B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052;p48">
            <a:extLst>
              <a:ext uri="{FF2B5EF4-FFF2-40B4-BE49-F238E27FC236}">
                <a16:creationId xmlns:a16="http://schemas.microsoft.com/office/drawing/2014/main" id="{7B159D36-F832-D3EE-3DD7-4CE1BFF341AA}"/>
              </a:ext>
            </a:extLst>
          </p:cNvPr>
          <p:cNvGrpSpPr/>
          <p:nvPr/>
        </p:nvGrpSpPr>
        <p:grpSpPr>
          <a:xfrm rot="13632545">
            <a:off x="8498248" y="-138011"/>
            <a:ext cx="668104" cy="895217"/>
            <a:chOff x="122038" y="7256931"/>
            <a:chExt cx="668104" cy="895217"/>
          </a:xfrm>
        </p:grpSpPr>
        <p:sp>
          <p:nvSpPr>
            <p:cNvPr id="3" name="Google Shape;1053;p48">
              <a:extLst>
                <a:ext uri="{FF2B5EF4-FFF2-40B4-BE49-F238E27FC236}">
                  <a16:creationId xmlns:a16="http://schemas.microsoft.com/office/drawing/2014/main" id="{134A8186-D180-4FC7-1B84-4C4EDDE49BFC}"/>
                </a:ext>
              </a:extLst>
            </p:cNvPr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4;p48">
              <a:extLst>
                <a:ext uri="{FF2B5EF4-FFF2-40B4-BE49-F238E27FC236}">
                  <a16:creationId xmlns:a16="http://schemas.microsoft.com/office/drawing/2014/main" id="{DA10611D-24AB-4CA7-5716-798275D1095A}"/>
                </a:ext>
              </a:extLst>
            </p:cNvPr>
            <p:cNvSpPr/>
            <p:nvPr/>
          </p:nvSpPr>
          <p:spPr>
            <a:xfrm>
              <a:off x="457701" y="7256931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055;p48">
              <a:extLst>
                <a:ext uri="{FF2B5EF4-FFF2-40B4-BE49-F238E27FC236}">
                  <a16:creationId xmlns:a16="http://schemas.microsoft.com/office/drawing/2014/main" id="{FE109142-0030-A860-AA57-4EFA01F7D57F}"/>
                </a:ext>
              </a:extLst>
            </p:cNvPr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56;p48">
              <a:extLst>
                <a:ext uri="{FF2B5EF4-FFF2-40B4-BE49-F238E27FC236}">
                  <a16:creationId xmlns:a16="http://schemas.microsoft.com/office/drawing/2014/main" id="{2C0AE01A-9AE4-9A8D-23B1-1E915F9DB370}"/>
                </a:ext>
              </a:extLst>
            </p:cNvPr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57;p48">
              <a:extLst>
                <a:ext uri="{FF2B5EF4-FFF2-40B4-BE49-F238E27FC236}">
                  <a16:creationId xmlns:a16="http://schemas.microsoft.com/office/drawing/2014/main" id="{B1A384FA-5977-E742-0D08-3B9A229F3558}"/>
                </a:ext>
              </a:extLst>
            </p:cNvPr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58;p48">
              <a:extLst>
                <a:ext uri="{FF2B5EF4-FFF2-40B4-BE49-F238E27FC236}">
                  <a16:creationId xmlns:a16="http://schemas.microsoft.com/office/drawing/2014/main" id="{AEC192AF-4E64-D0F4-EA67-8D855C4C24CA}"/>
                </a:ext>
              </a:extLst>
            </p:cNvPr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2142;p64">
            <a:extLst>
              <a:ext uri="{FF2B5EF4-FFF2-40B4-BE49-F238E27FC236}">
                <a16:creationId xmlns:a16="http://schemas.microsoft.com/office/drawing/2014/main" id="{CD457C64-07CD-9407-359A-5A0E41EA622E}"/>
              </a:ext>
            </a:extLst>
          </p:cNvPr>
          <p:cNvGrpSpPr/>
          <p:nvPr/>
        </p:nvGrpSpPr>
        <p:grpSpPr>
          <a:xfrm rot="1505976" flipH="1">
            <a:off x="133759" y="2142041"/>
            <a:ext cx="723051" cy="2042473"/>
            <a:chOff x="731955" y="2811840"/>
            <a:chExt cx="564367" cy="1313910"/>
          </a:xfrm>
        </p:grpSpPr>
        <p:sp>
          <p:nvSpPr>
            <p:cNvPr id="62" name="Google Shape;2143;p64">
              <a:extLst>
                <a:ext uri="{FF2B5EF4-FFF2-40B4-BE49-F238E27FC236}">
                  <a16:creationId xmlns:a16="http://schemas.microsoft.com/office/drawing/2014/main" id="{C8E29A9C-3CA5-D085-EC8C-0B4C346BE470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144;p64">
              <a:extLst>
                <a:ext uri="{FF2B5EF4-FFF2-40B4-BE49-F238E27FC236}">
                  <a16:creationId xmlns:a16="http://schemas.microsoft.com/office/drawing/2014/main" id="{BF4E986A-DA22-EB9A-2FDF-15D620AACC55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145;p64">
              <a:extLst>
                <a:ext uri="{FF2B5EF4-FFF2-40B4-BE49-F238E27FC236}">
                  <a16:creationId xmlns:a16="http://schemas.microsoft.com/office/drawing/2014/main" id="{DFC3AFF0-14E1-10E1-D760-745684D0093D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146;p64">
              <a:extLst>
                <a:ext uri="{FF2B5EF4-FFF2-40B4-BE49-F238E27FC236}">
                  <a16:creationId xmlns:a16="http://schemas.microsoft.com/office/drawing/2014/main" id="{36950B6F-1175-6858-1664-33E3497619C7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147;p64">
              <a:extLst>
                <a:ext uri="{FF2B5EF4-FFF2-40B4-BE49-F238E27FC236}">
                  <a16:creationId xmlns:a16="http://schemas.microsoft.com/office/drawing/2014/main" id="{3C26C996-5396-D953-EE37-A303AFA2AF03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148;p64">
              <a:extLst>
                <a:ext uri="{FF2B5EF4-FFF2-40B4-BE49-F238E27FC236}">
                  <a16:creationId xmlns:a16="http://schemas.microsoft.com/office/drawing/2014/main" id="{40C6C712-4607-CA20-2D6A-9321110C36DC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149;p64">
              <a:extLst>
                <a:ext uri="{FF2B5EF4-FFF2-40B4-BE49-F238E27FC236}">
                  <a16:creationId xmlns:a16="http://schemas.microsoft.com/office/drawing/2014/main" id="{EE2C304C-3FF2-C084-6541-E3A5BA68A7AD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2150;p64">
              <a:extLst>
                <a:ext uri="{FF2B5EF4-FFF2-40B4-BE49-F238E27FC236}">
                  <a16:creationId xmlns:a16="http://schemas.microsoft.com/office/drawing/2014/main" id="{54689762-D5D5-BC57-64B8-9B9566765107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151;p64">
              <a:extLst>
                <a:ext uri="{FF2B5EF4-FFF2-40B4-BE49-F238E27FC236}">
                  <a16:creationId xmlns:a16="http://schemas.microsoft.com/office/drawing/2014/main" id="{2D2EFC56-F3E5-A26F-5F62-1BD5BA7C832E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152;p64">
              <a:extLst>
                <a:ext uri="{FF2B5EF4-FFF2-40B4-BE49-F238E27FC236}">
                  <a16:creationId xmlns:a16="http://schemas.microsoft.com/office/drawing/2014/main" id="{BA4F7C50-EEC2-2EDD-F466-1A358D8B9B0C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153;p64">
              <a:extLst>
                <a:ext uri="{FF2B5EF4-FFF2-40B4-BE49-F238E27FC236}">
                  <a16:creationId xmlns:a16="http://schemas.microsoft.com/office/drawing/2014/main" id="{36EFBCD4-D1B8-E2F0-21CF-CDF3FC9C4DF8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154;p64">
              <a:extLst>
                <a:ext uri="{FF2B5EF4-FFF2-40B4-BE49-F238E27FC236}">
                  <a16:creationId xmlns:a16="http://schemas.microsoft.com/office/drawing/2014/main" id="{5FFBA545-5014-5816-868A-E688468FECE6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155;p64">
              <a:extLst>
                <a:ext uri="{FF2B5EF4-FFF2-40B4-BE49-F238E27FC236}">
                  <a16:creationId xmlns:a16="http://schemas.microsoft.com/office/drawing/2014/main" id="{BD2F6850-B410-FA21-FB40-F2054DB12B2E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156;p64">
              <a:extLst>
                <a:ext uri="{FF2B5EF4-FFF2-40B4-BE49-F238E27FC236}">
                  <a16:creationId xmlns:a16="http://schemas.microsoft.com/office/drawing/2014/main" id="{D89047C9-226A-FE55-6D07-EC2162AC02FE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57;p64">
              <a:extLst>
                <a:ext uri="{FF2B5EF4-FFF2-40B4-BE49-F238E27FC236}">
                  <a16:creationId xmlns:a16="http://schemas.microsoft.com/office/drawing/2014/main" id="{B76C536F-06A6-893A-2CDD-93F58525C59E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58;p64">
              <a:extLst>
                <a:ext uri="{FF2B5EF4-FFF2-40B4-BE49-F238E27FC236}">
                  <a16:creationId xmlns:a16="http://schemas.microsoft.com/office/drawing/2014/main" id="{D448933B-3B92-B57F-7E3D-73020937E7B9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59;p64">
              <a:extLst>
                <a:ext uri="{FF2B5EF4-FFF2-40B4-BE49-F238E27FC236}">
                  <a16:creationId xmlns:a16="http://schemas.microsoft.com/office/drawing/2014/main" id="{FD658AD0-CD6A-A375-CFAD-E4BA1F17A1C0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60;p64">
              <a:extLst>
                <a:ext uri="{FF2B5EF4-FFF2-40B4-BE49-F238E27FC236}">
                  <a16:creationId xmlns:a16="http://schemas.microsoft.com/office/drawing/2014/main" id="{BAFDA10B-2841-BAAF-C4FD-E4D307A1CA0D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61;p64">
              <a:extLst>
                <a:ext uri="{FF2B5EF4-FFF2-40B4-BE49-F238E27FC236}">
                  <a16:creationId xmlns:a16="http://schemas.microsoft.com/office/drawing/2014/main" id="{04E205EA-99F6-16D2-728C-6646F701EC2F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62;p64">
              <a:extLst>
                <a:ext uri="{FF2B5EF4-FFF2-40B4-BE49-F238E27FC236}">
                  <a16:creationId xmlns:a16="http://schemas.microsoft.com/office/drawing/2014/main" id="{E4EA2370-9958-EE4E-8E63-CEEFFBED522B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3;p64">
              <a:extLst>
                <a:ext uri="{FF2B5EF4-FFF2-40B4-BE49-F238E27FC236}">
                  <a16:creationId xmlns:a16="http://schemas.microsoft.com/office/drawing/2014/main" id="{7DA95F01-4C60-D239-116F-327BA25D31D3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64;p64">
              <a:extLst>
                <a:ext uri="{FF2B5EF4-FFF2-40B4-BE49-F238E27FC236}">
                  <a16:creationId xmlns:a16="http://schemas.microsoft.com/office/drawing/2014/main" id="{45BB2017-C7F1-B390-4F6D-2633FC930CB8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65;p64">
              <a:extLst>
                <a:ext uri="{FF2B5EF4-FFF2-40B4-BE49-F238E27FC236}">
                  <a16:creationId xmlns:a16="http://schemas.microsoft.com/office/drawing/2014/main" id="{4FC2269E-70D7-141F-5DA7-1281774586AE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66;p64">
              <a:extLst>
                <a:ext uri="{FF2B5EF4-FFF2-40B4-BE49-F238E27FC236}">
                  <a16:creationId xmlns:a16="http://schemas.microsoft.com/office/drawing/2014/main" id="{3B7D1B4F-A97B-E843-D6D0-85079300C06B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167;p64">
              <a:extLst>
                <a:ext uri="{FF2B5EF4-FFF2-40B4-BE49-F238E27FC236}">
                  <a16:creationId xmlns:a16="http://schemas.microsoft.com/office/drawing/2014/main" id="{B81D72A6-D17C-8F88-0091-9F3B1B04C661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168;p64">
              <a:extLst>
                <a:ext uri="{FF2B5EF4-FFF2-40B4-BE49-F238E27FC236}">
                  <a16:creationId xmlns:a16="http://schemas.microsoft.com/office/drawing/2014/main" id="{AF481D3F-B491-7650-6549-42410E6FF00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169;p64">
              <a:extLst>
                <a:ext uri="{FF2B5EF4-FFF2-40B4-BE49-F238E27FC236}">
                  <a16:creationId xmlns:a16="http://schemas.microsoft.com/office/drawing/2014/main" id="{136DC1E6-2622-57B5-A9D1-EB88D5C2A9AB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170;p64">
              <a:extLst>
                <a:ext uri="{FF2B5EF4-FFF2-40B4-BE49-F238E27FC236}">
                  <a16:creationId xmlns:a16="http://schemas.microsoft.com/office/drawing/2014/main" id="{78AC7F41-B2FC-B01C-5022-81194CD37D97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171;p64">
              <a:extLst>
                <a:ext uri="{FF2B5EF4-FFF2-40B4-BE49-F238E27FC236}">
                  <a16:creationId xmlns:a16="http://schemas.microsoft.com/office/drawing/2014/main" id="{EAF6691B-DD1B-B8D3-BEB8-20CF032EEEFF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172;p64">
              <a:extLst>
                <a:ext uri="{FF2B5EF4-FFF2-40B4-BE49-F238E27FC236}">
                  <a16:creationId xmlns:a16="http://schemas.microsoft.com/office/drawing/2014/main" id="{AE2841ED-1C86-3A98-4105-74BE1CA52918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5621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8;p30">
            <a:extLst>
              <a:ext uri="{FF2B5EF4-FFF2-40B4-BE49-F238E27FC236}">
                <a16:creationId xmlns:a16="http://schemas.microsoft.com/office/drawing/2014/main" id="{18467CFC-6FA3-2432-AE74-C2D98A4576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99000" y="218031"/>
            <a:ext cx="474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Image Classification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3D5EB2-1693-3D7D-B228-2402F4AD81E4}"/>
              </a:ext>
            </a:extLst>
          </p:cNvPr>
          <p:cNvSpPr/>
          <p:nvPr/>
        </p:nvSpPr>
        <p:spPr>
          <a:xfrm>
            <a:off x="1303692" y="973170"/>
            <a:ext cx="667365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solidFill>
                  <a:schemeClr val="tx1"/>
                </a:solidFill>
                <a:latin typeface="Barlow" panose="00000500000000000000" pitchFamily="2" charset="0"/>
                <a:cs typeface="Arial" pitchFamily="34" charset="0"/>
              </a:rPr>
              <a:t>Image classification is a supervised learning problem: define a set of target classes (objects to identify in images), and train a model to recognize them using labeled example photos.</a:t>
            </a:r>
          </a:p>
        </p:txBody>
      </p:sp>
      <p:pic>
        <p:nvPicPr>
          <p:cNvPr id="8" name="Picture 2" descr="Simple Image Classification using Convolutional Neural Network — Deep  Learning in python. | by Venkatesh Tata | Becoming Human: Artificial  Intelligence Magazine">
            <a:extLst>
              <a:ext uri="{FF2B5EF4-FFF2-40B4-BE49-F238E27FC236}">
                <a16:creationId xmlns:a16="http://schemas.microsoft.com/office/drawing/2014/main" id="{376DCAF5-D8CA-3BAC-3516-FEC6E5FB35C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404" y="1791488"/>
            <a:ext cx="5235191" cy="2944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05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">
            <a:extLst>
              <a:ext uri="{FF2B5EF4-FFF2-40B4-BE49-F238E27FC236}">
                <a16:creationId xmlns:a16="http://schemas.microsoft.com/office/drawing/2014/main" id="{4C146499-8A31-0851-5E2F-C394042A1B9B}"/>
              </a:ext>
            </a:extLst>
          </p:cNvPr>
          <p:cNvSpPr/>
          <p:nvPr/>
        </p:nvSpPr>
        <p:spPr>
          <a:xfrm>
            <a:off x="2643806" y="1948422"/>
            <a:ext cx="1595120" cy="61645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Squada One" panose="02000000000000000000" pitchFamily="2" charset="0"/>
              </a:rPr>
              <a:t>CNN Design</a:t>
            </a:r>
          </a:p>
        </p:txBody>
      </p:sp>
      <p:sp>
        <p:nvSpPr>
          <p:cNvPr id="5" name="Rounded Rectangle 6">
            <a:extLst>
              <a:ext uri="{FF2B5EF4-FFF2-40B4-BE49-F238E27FC236}">
                <a16:creationId xmlns:a16="http://schemas.microsoft.com/office/drawing/2014/main" id="{DD25E08F-82B1-7339-2B94-BED90C0BB55A}"/>
              </a:ext>
            </a:extLst>
          </p:cNvPr>
          <p:cNvSpPr/>
          <p:nvPr/>
        </p:nvSpPr>
        <p:spPr>
          <a:xfrm>
            <a:off x="4528486" y="1948422"/>
            <a:ext cx="1595120" cy="61645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Squada One" panose="02000000000000000000" pitchFamily="2" charset="0"/>
              </a:rPr>
              <a:t>Pre-Processing</a:t>
            </a:r>
          </a:p>
        </p:txBody>
      </p:sp>
      <p:sp>
        <p:nvSpPr>
          <p:cNvPr id="6" name="Rounded Rectangle 7">
            <a:extLst>
              <a:ext uri="{FF2B5EF4-FFF2-40B4-BE49-F238E27FC236}">
                <a16:creationId xmlns:a16="http://schemas.microsoft.com/office/drawing/2014/main" id="{662C049A-6740-1C85-598B-E0499F364E84}"/>
              </a:ext>
            </a:extLst>
          </p:cNvPr>
          <p:cNvSpPr/>
          <p:nvPr/>
        </p:nvSpPr>
        <p:spPr>
          <a:xfrm>
            <a:off x="6413166" y="1948422"/>
            <a:ext cx="1595120" cy="61645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Squada One" panose="02000000000000000000" pitchFamily="2" charset="0"/>
              </a:rPr>
              <a:t>Training - Model</a:t>
            </a:r>
          </a:p>
        </p:txBody>
      </p:sp>
      <p:sp>
        <p:nvSpPr>
          <p:cNvPr id="7" name="Rounded Rectangle 8">
            <a:extLst>
              <a:ext uri="{FF2B5EF4-FFF2-40B4-BE49-F238E27FC236}">
                <a16:creationId xmlns:a16="http://schemas.microsoft.com/office/drawing/2014/main" id="{66203EDD-AEF3-CBDE-5B96-562159C48BD6}"/>
              </a:ext>
            </a:extLst>
          </p:cNvPr>
          <p:cNvSpPr/>
          <p:nvPr/>
        </p:nvSpPr>
        <p:spPr>
          <a:xfrm>
            <a:off x="759126" y="1958582"/>
            <a:ext cx="1595120" cy="61645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Squada One" panose="02000000000000000000" pitchFamily="2" charset="0"/>
              </a:rPr>
              <a:t>Dataset Creation</a:t>
            </a:r>
          </a:p>
          <a:p>
            <a:pPr algn="ctr"/>
            <a:r>
              <a:rPr lang="en-IN" dirty="0">
                <a:latin typeface="Squada One" panose="02000000000000000000" pitchFamily="2" charset="0"/>
              </a:rPr>
              <a:t>Train, Test, Val</a:t>
            </a:r>
          </a:p>
        </p:txBody>
      </p:sp>
      <p:sp>
        <p:nvSpPr>
          <p:cNvPr id="8" name="Rounded Rectangle 9">
            <a:extLst>
              <a:ext uri="{FF2B5EF4-FFF2-40B4-BE49-F238E27FC236}">
                <a16:creationId xmlns:a16="http://schemas.microsoft.com/office/drawing/2014/main" id="{5924788E-489F-ACB8-AA8D-741E9831B2E8}"/>
              </a:ext>
            </a:extLst>
          </p:cNvPr>
          <p:cNvSpPr/>
          <p:nvPr/>
        </p:nvSpPr>
        <p:spPr>
          <a:xfrm>
            <a:off x="1556686" y="3655302"/>
            <a:ext cx="1595120" cy="61645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Squada One" panose="02000000000000000000" pitchFamily="2" charset="0"/>
              </a:rPr>
              <a:t>Load Model - Test</a:t>
            </a:r>
          </a:p>
        </p:txBody>
      </p:sp>
      <p:sp>
        <p:nvSpPr>
          <p:cNvPr id="9" name="Rounded Rectangle 10">
            <a:extLst>
              <a:ext uri="{FF2B5EF4-FFF2-40B4-BE49-F238E27FC236}">
                <a16:creationId xmlns:a16="http://schemas.microsoft.com/office/drawing/2014/main" id="{7B9E2C40-52A0-8559-9E68-F307DCAE52F8}"/>
              </a:ext>
            </a:extLst>
          </p:cNvPr>
          <p:cNvSpPr/>
          <p:nvPr/>
        </p:nvSpPr>
        <p:spPr>
          <a:xfrm>
            <a:off x="3441366" y="3655302"/>
            <a:ext cx="1595120" cy="61645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Squada One" panose="02000000000000000000" pitchFamily="2" charset="0"/>
              </a:rPr>
              <a:t>Pre-process Input Image</a:t>
            </a:r>
          </a:p>
        </p:txBody>
      </p:sp>
      <p:sp>
        <p:nvSpPr>
          <p:cNvPr id="10" name="Rounded Rectangle 11">
            <a:extLst>
              <a:ext uri="{FF2B5EF4-FFF2-40B4-BE49-F238E27FC236}">
                <a16:creationId xmlns:a16="http://schemas.microsoft.com/office/drawing/2014/main" id="{D39A7777-34A1-3C04-DE0B-A65D8FFAB237}"/>
              </a:ext>
            </a:extLst>
          </p:cNvPr>
          <p:cNvSpPr/>
          <p:nvPr/>
        </p:nvSpPr>
        <p:spPr>
          <a:xfrm>
            <a:off x="5326046" y="3655302"/>
            <a:ext cx="1595120" cy="61645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Squada One" panose="02000000000000000000" pitchFamily="2" charset="0"/>
              </a:rPr>
              <a:t>Classification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E5F395B-94DA-8926-23BE-2EEB5B2F0B70}"/>
              </a:ext>
            </a:extLst>
          </p:cNvPr>
          <p:cNvCxnSpPr>
            <a:stCxn id="7" idx="3"/>
            <a:endCxn id="4" idx="1"/>
          </p:cNvCxnSpPr>
          <p:nvPr/>
        </p:nvCxnSpPr>
        <p:spPr>
          <a:xfrm flipV="1">
            <a:off x="2354246" y="2256647"/>
            <a:ext cx="289560" cy="101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5C09705-FC45-E7B5-1261-2BB04EA1CA89}"/>
              </a:ext>
            </a:extLst>
          </p:cNvPr>
          <p:cNvCxnSpPr/>
          <p:nvPr/>
        </p:nvCxnSpPr>
        <p:spPr>
          <a:xfrm flipV="1">
            <a:off x="4229661" y="2246487"/>
            <a:ext cx="289560" cy="101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B40F96D-F117-1532-6F1F-FB544B318B32}"/>
              </a:ext>
            </a:extLst>
          </p:cNvPr>
          <p:cNvCxnSpPr/>
          <p:nvPr/>
        </p:nvCxnSpPr>
        <p:spPr>
          <a:xfrm flipV="1">
            <a:off x="6132871" y="2266807"/>
            <a:ext cx="289560" cy="101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Elbow Connector 16">
            <a:extLst>
              <a:ext uri="{FF2B5EF4-FFF2-40B4-BE49-F238E27FC236}">
                <a16:creationId xmlns:a16="http://schemas.microsoft.com/office/drawing/2014/main" id="{D926F1B7-2FFC-26CD-6392-620B2BF5D6EF}"/>
              </a:ext>
            </a:extLst>
          </p:cNvPr>
          <p:cNvCxnSpPr>
            <a:stCxn id="6" idx="3"/>
            <a:endCxn id="8" idx="1"/>
          </p:cNvCxnSpPr>
          <p:nvPr/>
        </p:nvCxnSpPr>
        <p:spPr>
          <a:xfrm flipH="1">
            <a:off x="1556686" y="2256647"/>
            <a:ext cx="6451600" cy="1706880"/>
          </a:xfrm>
          <a:prstGeom prst="bentConnector5">
            <a:avLst>
              <a:gd name="adj1" fmla="val -3543"/>
              <a:gd name="adj2" fmla="val 50000"/>
              <a:gd name="adj3" fmla="val 103543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126CA47-C3BE-C21A-01B8-88F981C0B9B0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3151806" y="3963527"/>
            <a:ext cx="28956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DF52FE9-0BCC-34FF-06E3-DCE2D44A79EB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5036486" y="3963527"/>
            <a:ext cx="28956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Google Shape;318;p30">
            <a:extLst>
              <a:ext uri="{FF2B5EF4-FFF2-40B4-BE49-F238E27FC236}">
                <a16:creationId xmlns:a16="http://schemas.microsoft.com/office/drawing/2014/main" id="{9DA8CBAC-16C8-50D6-8112-4F3828ECD6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126" y="504575"/>
            <a:ext cx="7625748" cy="9836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Block Diagram – Workflow of Image Classification CNN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86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18;p30">
            <a:extLst>
              <a:ext uri="{FF2B5EF4-FFF2-40B4-BE49-F238E27FC236}">
                <a16:creationId xmlns:a16="http://schemas.microsoft.com/office/drawing/2014/main" id="{E8BF6499-AC4C-D8E8-2B2C-06EC0EF0B9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4611" y="640749"/>
            <a:ext cx="71358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CNN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153B373-D1BD-EBB4-720B-E379766B4C20}"/>
              </a:ext>
            </a:extLst>
          </p:cNvPr>
          <p:cNvGrpSpPr/>
          <p:nvPr/>
        </p:nvGrpSpPr>
        <p:grpSpPr>
          <a:xfrm>
            <a:off x="932596" y="1685689"/>
            <a:ext cx="7278808" cy="2323915"/>
            <a:chOff x="1018107" y="1421176"/>
            <a:chExt cx="7278808" cy="23239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2281DA3-800A-77BA-3842-4BB5475B249B}"/>
                </a:ext>
              </a:extLst>
            </p:cNvPr>
            <p:cNvGrpSpPr/>
            <p:nvPr/>
          </p:nvGrpSpPr>
          <p:grpSpPr>
            <a:xfrm>
              <a:off x="1018107" y="2006006"/>
              <a:ext cx="2392790" cy="1121694"/>
              <a:chOff x="660277" y="2708856"/>
              <a:chExt cx="3641266" cy="1996225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8CD8C4F8-8B2D-C73D-485B-0ADEBC91F76E}"/>
                  </a:ext>
                </a:extLst>
              </p:cNvPr>
              <p:cNvSpPr/>
              <p:nvPr/>
            </p:nvSpPr>
            <p:spPr>
              <a:xfrm>
                <a:off x="660277" y="3480664"/>
                <a:ext cx="965916" cy="97879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E782F8A7-2396-1CF3-6295-4ED305F5537D}"/>
                  </a:ext>
                </a:extLst>
              </p:cNvPr>
              <p:cNvGrpSpPr/>
              <p:nvPr/>
            </p:nvGrpSpPr>
            <p:grpSpPr>
              <a:xfrm>
                <a:off x="2279560" y="2708856"/>
                <a:ext cx="2021983" cy="1996225"/>
                <a:chOff x="2434107" y="2292439"/>
                <a:chExt cx="2665927" cy="2601532"/>
              </a:xfrm>
              <a:solidFill>
                <a:schemeClr val="bg1"/>
              </a:solidFill>
            </p:grpSpPr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8B998629-043F-3F12-CAFA-C90B007D69A8}"/>
                    </a:ext>
                  </a:extLst>
                </p:cNvPr>
                <p:cNvSpPr/>
                <p:nvPr/>
              </p:nvSpPr>
              <p:spPr>
                <a:xfrm>
                  <a:off x="2434107" y="2292439"/>
                  <a:ext cx="1751527" cy="1687132"/>
                </a:xfrm>
                <a:prstGeom prst="rect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507C89"/>
                    </a:solidFill>
                    <a:latin typeface="Squada One" panose="02000000000000000000" pitchFamily="2" charset="0"/>
                  </a:endParaRPr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0A0A3C00-E601-6F87-5B29-36A239DC3DA1}"/>
                    </a:ext>
                  </a:extLst>
                </p:cNvPr>
                <p:cNvSpPr/>
                <p:nvPr/>
              </p:nvSpPr>
              <p:spPr>
                <a:xfrm>
                  <a:off x="2586507" y="2444839"/>
                  <a:ext cx="1751527" cy="1687132"/>
                </a:xfrm>
                <a:prstGeom prst="rect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507C89"/>
                    </a:solidFill>
                    <a:latin typeface="Squada One" panose="02000000000000000000" pitchFamily="2" charset="0"/>
                  </a:endParaRPr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795CB3CD-3540-0674-7EB5-FD7A45430E07}"/>
                    </a:ext>
                  </a:extLst>
                </p:cNvPr>
                <p:cNvSpPr/>
                <p:nvPr/>
              </p:nvSpPr>
              <p:spPr>
                <a:xfrm>
                  <a:off x="2738907" y="2597239"/>
                  <a:ext cx="1751527" cy="1687132"/>
                </a:xfrm>
                <a:prstGeom prst="rect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507C89"/>
                    </a:solidFill>
                    <a:latin typeface="Squada One" panose="02000000000000000000" pitchFamily="2" charset="0"/>
                  </a:endParaRPr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F63BB0D4-D672-646E-08D6-5B13B532370D}"/>
                    </a:ext>
                  </a:extLst>
                </p:cNvPr>
                <p:cNvSpPr/>
                <p:nvPr/>
              </p:nvSpPr>
              <p:spPr>
                <a:xfrm>
                  <a:off x="2891307" y="2749639"/>
                  <a:ext cx="1751527" cy="1687132"/>
                </a:xfrm>
                <a:prstGeom prst="rect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507C89"/>
                    </a:solidFill>
                    <a:latin typeface="Squada One" panose="02000000000000000000" pitchFamily="2" charset="0"/>
                  </a:endParaRP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7F04879-5F6C-3C70-9F15-430C37E28D46}"/>
                    </a:ext>
                  </a:extLst>
                </p:cNvPr>
                <p:cNvSpPr/>
                <p:nvPr/>
              </p:nvSpPr>
              <p:spPr>
                <a:xfrm>
                  <a:off x="3043707" y="2902039"/>
                  <a:ext cx="1751527" cy="1687132"/>
                </a:xfrm>
                <a:prstGeom prst="rect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507C89"/>
                    </a:solidFill>
                    <a:latin typeface="Squada One" panose="02000000000000000000" pitchFamily="2" charset="0"/>
                  </a:endParaRPr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967FFDCD-89E0-2BD1-3F27-3454712D48AC}"/>
                    </a:ext>
                  </a:extLst>
                </p:cNvPr>
                <p:cNvSpPr/>
                <p:nvPr/>
              </p:nvSpPr>
              <p:spPr>
                <a:xfrm>
                  <a:off x="3196107" y="3054439"/>
                  <a:ext cx="1751527" cy="1687132"/>
                </a:xfrm>
                <a:prstGeom prst="rect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507C89"/>
                    </a:solidFill>
                    <a:latin typeface="Squada One" panose="02000000000000000000" pitchFamily="2" charset="0"/>
                  </a:endParaRP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5A718F5C-90CB-038C-AB8A-DD00962CFBF4}"/>
                    </a:ext>
                  </a:extLst>
                </p:cNvPr>
                <p:cNvSpPr/>
                <p:nvPr/>
              </p:nvSpPr>
              <p:spPr>
                <a:xfrm>
                  <a:off x="3348507" y="3206839"/>
                  <a:ext cx="1751527" cy="1687132"/>
                </a:xfrm>
                <a:prstGeom prst="rect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507C89"/>
                    </a:solidFill>
                    <a:latin typeface="Squada One" panose="02000000000000000000" pitchFamily="2" charset="0"/>
                  </a:endParaRPr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8C001FF-607A-8658-8AAA-879750085A14}"/>
                </a:ext>
              </a:extLst>
            </p:cNvPr>
            <p:cNvGrpSpPr/>
            <p:nvPr/>
          </p:nvGrpSpPr>
          <p:grpSpPr>
            <a:xfrm>
              <a:off x="3837029" y="1642098"/>
              <a:ext cx="2307940" cy="1958688"/>
              <a:chOff x="8461420" y="3484585"/>
              <a:chExt cx="2940676" cy="2961043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143D0B9-3287-CEF7-DA2F-9478CDCA1739}"/>
                  </a:ext>
                </a:extLst>
              </p:cNvPr>
              <p:cNvSpPr/>
              <p:nvPr/>
            </p:nvSpPr>
            <p:spPr>
              <a:xfrm>
                <a:off x="8461420" y="34845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5A8A556-F8C6-7F1F-E279-FA404BD1B84B}"/>
                  </a:ext>
                </a:extLst>
              </p:cNvPr>
              <p:cNvSpPr/>
              <p:nvPr/>
            </p:nvSpPr>
            <p:spPr>
              <a:xfrm>
                <a:off x="8613820" y="36369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ED3F709D-ACAD-FB29-9E6F-B9B16D12ECE6}"/>
                  </a:ext>
                </a:extLst>
              </p:cNvPr>
              <p:cNvSpPr/>
              <p:nvPr/>
            </p:nvSpPr>
            <p:spPr>
              <a:xfrm>
                <a:off x="8766220" y="37893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F835CEA-68F1-8C18-FE56-D645DC475E62}"/>
                  </a:ext>
                </a:extLst>
              </p:cNvPr>
              <p:cNvSpPr/>
              <p:nvPr/>
            </p:nvSpPr>
            <p:spPr>
              <a:xfrm>
                <a:off x="8918620" y="39417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B47CAA0B-295E-FABB-5011-2A5699C18400}"/>
                  </a:ext>
                </a:extLst>
              </p:cNvPr>
              <p:cNvSpPr/>
              <p:nvPr/>
            </p:nvSpPr>
            <p:spPr>
              <a:xfrm>
                <a:off x="9071020" y="40941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79509DA-40B0-0BF3-FE10-9117E07124A4}"/>
                  </a:ext>
                </a:extLst>
              </p:cNvPr>
              <p:cNvSpPr/>
              <p:nvPr/>
            </p:nvSpPr>
            <p:spPr>
              <a:xfrm>
                <a:off x="9223420" y="42465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D84F5B8-945C-7FD2-4A1C-5154895F94FC}"/>
                  </a:ext>
                </a:extLst>
              </p:cNvPr>
              <p:cNvSpPr/>
              <p:nvPr/>
            </p:nvSpPr>
            <p:spPr>
              <a:xfrm>
                <a:off x="9375820" y="43989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ECFCFFA4-BAE5-880A-088B-D1A8EE39E519}"/>
                  </a:ext>
                </a:extLst>
              </p:cNvPr>
              <p:cNvSpPr/>
              <p:nvPr/>
            </p:nvSpPr>
            <p:spPr>
              <a:xfrm>
                <a:off x="9528220" y="45513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8625BDB-7922-4F68-A816-014C05F81AB7}"/>
                  </a:ext>
                </a:extLst>
              </p:cNvPr>
              <p:cNvSpPr/>
              <p:nvPr/>
            </p:nvSpPr>
            <p:spPr>
              <a:xfrm>
                <a:off x="9680620" y="47037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AF221466-C86C-7F12-7B49-06A2B549A25E}"/>
                  </a:ext>
                </a:extLst>
              </p:cNvPr>
              <p:cNvSpPr/>
              <p:nvPr/>
            </p:nvSpPr>
            <p:spPr>
              <a:xfrm>
                <a:off x="9833020" y="48561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6806239-5334-8F38-B57A-118B0FBFFAE0}"/>
                  </a:ext>
                </a:extLst>
              </p:cNvPr>
              <p:cNvSpPr/>
              <p:nvPr/>
            </p:nvSpPr>
            <p:spPr>
              <a:xfrm>
                <a:off x="9985420" y="50085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A63BBD35-B511-7C0F-7A08-59774BD54F0F}"/>
                  </a:ext>
                </a:extLst>
              </p:cNvPr>
              <p:cNvSpPr/>
              <p:nvPr/>
            </p:nvSpPr>
            <p:spPr>
              <a:xfrm>
                <a:off x="10137820" y="51609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D0491F2-307D-F2FD-7A7F-47CBD3D65D63}"/>
                  </a:ext>
                </a:extLst>
              </p:cNvPr>
              <p:cNvSpPr/>
              <p:nvPr/>
            </p:nvSpPr>
            <p:spPr>
              <a:xfrm>
                <a:off x="10290220" y="53133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0B92BCC-5578-C7C4-D967-C0968A6E465C}"/>
                  </a:ext>
                </a:extLst>
              </p:cNvPr>
              <p:cNvSpPr/>
              <p:nvPr/>
            </p:nvSpPr>
            <p:spPr>
              <a:xfrm>
                <a:off x="10442620" y="54657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D17A5BA9-2AAD-9BB8-04C6-1B641BB3E46D}"/>
                  </a:ext>
                </a:extLst>
              </p:cNvPr>
              <p:cNvSpPr/>
              <p:nvPr/>
            </p:nvSpPr>
            <p:spPr>
              <a:xfrm>
                <a:off x="10595020" y="56181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197E801B-0E75-92E2-08EC-745A813F3880}"/>
                  </a:ext>
                </a:extLst>
              </p:cNvPr>
              <p:cNvSpPr/>
              <p:nvPr/>
            </p:nvSpPr>
            <p:spPr>
              <a:xfrm>
                <a:off x="10747420" y="57705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A9ED428-CD8F-06E2-F7B7-60E1AF44F796}"/>
                  </a:ext>
                </a:extLst>
              </p:cNvPr>
              <p:cNvSpPr/>
              <p:nvPr/>
            </p:nvSpPr>
            <p:spPr>
              <a:xfrm>
                <a:off x="10899820" y="5922985"/>
                <a:ext cx="502276" cy="5226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07C89"/>
                  </a:solidFill>
                  <a:latin typeface="Squada One" panose="02000000000000000000" pitchFamily="2" charset="0"/>
                </a:endParaRPr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FF01A4B-1D67-1CC7-05B9-4B1131A4BB94}"/>
                </a:ext>
              </a:extLst>
            </p:cNvPr>
            <p:cNvSpPr/>
            <p:nvPr/>
          </p:nvSpPr>
          <p:spPr>
            <a:xfrm>
              <a:off x="6584207" y="1512416"/>
              <a:ext cx="182000" cy="1529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CDCEDB4-BBAB-C365-CF63-CBDCE3B017CF}"/>
                </a:ext>
              </a:extLst>
            </p:cNvPr>
            <p:cNvSpPr/>
            <p:nvPr/>
          </p:nvSpPr>
          <p:spPr>
            <a:xfrm>
              <a:off x="6584207" y="2032735"/>
              <a:ext cx="182000" cy="1529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AC1A711-8333-A471-E95B-100FAD0956D1}"/>
                </a:ext>
              </a:extLst>
            </p:cNvPr>
            <p:cNvSpPr/>
            <p:nvPr/>
          </p:nvSpPr>
          <p:spPr>
            <a:xfrm>
              <a:off x="6584207" y="2553055"/>
              <a:ext cx="182000" cy="1529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8D4E6E-C1BE-EBD7-1A5F-5BBB4DF1DA89}"/>
                </a:ext>
              </a:extLst>
            </p:cNvPr>
            <p:cNvSpPr/>
            <p:nvPr/>
          </p:nvSpPr>
          <p:spPr>
            <a:xfrm>
              <a:off x="7338699" y="1830763"/>
              <a:ext cx="182000" cy="1529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029CF5-05C6-49A4-8059-F74CCCA5E3A4}"/>
                </a:ext>
              </a:extLst>
            </p:cNvPr>
            <p:cNvSpPr/>
            <p:nvPr/>
          </p:nvSpPr>
          <p:spPr>
            <a:xfrm>
              <a:off x="7338699" y="2351083"/>
              <a:ext cx="182000" cy="1529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ED6C4AC-4712-F251-055D-05B1895C64A1}"/>
                </a:ext>
              </a:extLst>
            </p:cNvPr>
            <p:cNvCxnSpPr>
              <a:cxnSpLocks/>
              <a:stCxn id="7" idx="5"/>
              <a:endCxn id="10" idx="2"/>
            </p:cNvCxnSpPr>
            <p:nvPr/>
          </p:nvCxnSpPr>
          <p:spPr>
            <a:xfrm>
              <a:off x="6739553" y="1642988"/>
              <a:ext cx="599145" cy="264263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783DA92-9C83-70E3-9A6B-A62BB00D5111}"/>
                </a:ext>
              </a:extLst>
            </p:cNvPr>
            <p:cNvCxnSpPr>
              <a:cxnSpLocks/>
              <a:stCxn id="7" idx="5"/>
              <a:endCxn id="11" idx="2"/>
            </p:cNvCxnSpPr>
            <p:nvPr/>
          </p:nvCxnSpPr>
          <p:spPr>
            <a:xfrm>
              <a:off x="6739553" y="1642988"/>
              <a:ext cx="599145" cy="784583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F9B56A6-57BC-DBA8-4389-A29AC3095F85}"/>
                </a:ext>
              </a:extLst>
            </p:cNvPr>
            <p:cNvCxnSpPr>
              <a:cxnSpLocks/>
              <a:stCxn id="8" idx="6"/>
              <a:endCxn id="10" idx="2"/>
            </p:cNvCxnSpPr>
            <p:nvPr/>
          </p:nvCxnSpPr>
          <p:spPr>
            <a:xfrm flipV="1">
              <a:off x="6766207" y="1907251"/>
              <a:ext cx="572492" cy="201972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75F1B1D-F740-8788-A7CC-85A6DAEAFC19}"/>
                </a:ext>
              </a:extLst>
            </p:cNvPr>
            <p:cNvCxnSpPr>
              <a:cxnSpLocks/>
              <a:stCxn id="9" idx="6"/>
              <a:endCxn id="10" idx="2"/>
            </p:cNvCxnSpPr>
            <p:nvPr/>
          </p:nvCxnSpPr>
          <p:spPr>
            <a:xfrm flipV="1">
              <a:off x="6766207" y="1907251"/>
              <a:ext cx="572492" cy="722292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46B8EAA-2176-4F1D-8D7F-355691472387}"/>
                </a:ext>
              </a:extLst>
            </p:cNvPr>
            <p:cNvCxnSpPr>
              <a:cxnSpLocks/>
              <a:stCxn id="8" idx="6"/>
              <a:endCxn id="11" idx="2"/>
            </p:cNvCxnSpPr>
            <p:nvPr/>
          </p:nvCxnSpPr>
          <p:spPr>
            <a:xfrm>
              <a:off x="6766207" y="2109222"/>
              <a:ext cx="572492" cy="318348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5FE7C4-17EE-5266-ECBF-37820323356C}"/>
                </a:ext>
              </a:extLst>
            </p:cNvPr>
            <p:cNvCxnSpPr>
              <a:cxnSpLocks/>
              <a:stCxn id="9" idx="6"/>
              <a:endCxn id="11" idx="2"/>
            </p:cNvCxnSpPr>
            <p:nvPr/>
          </p:nvCxnSpPr>
          <p:spPr>
            <a:xfrm flipV="1">
              <a:off x="6766207" y="2427570"/>
              <a:ext cx="572492" cy="201972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A38935-E2AB-1CE8-A387-69F5074CF66C}"/>
                </a:ext>
              </a:extLst>
            </p:cNvPr>
            <p:cNvSpPr txBox="1"/>
            <p:nvPr/>
          </p:nvSpPr>
          <p:spPr>
            <a:xfrm>
              <a:off x="7677835" y="3188587"/>
              <a:ext cx="619080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IN" dirty="0">
                  <a:solidFill>
                    <a:srgbClr val="507C89"/>
                  </a:solidFill>
                  <a:latin typeface="Squada One" panose="02000000000000000000" pitchFamily="2" charset="0"/>
                </a:rPr>
                <a:t>Output</a:t>
              </a:r>
              <a:endParaRPr lang="en-US" dirty="0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0CD87A8-DC22-76C1-2BA2-06711D9DCCF3}"/>
                </a:ext>
              </a:extLst>
            </p:cNvPr>
            <p:cNvSpPr/>
            <p:nvPr/>
          </p:nvSpPr>
          <p:spPr>
            <a:xfrm>
              <a:off x="6604335" y="3038435"/>
              <a:ext cx="182000" cy="1529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C71C772-9E9A-4EBD-7EFE-37F48DA0396A}"/>
                </a:ext>
              </a:extLst>
            </p:cNvPr>
            <p:cNvSpPr/>
            <p:nvPr/>
          </p:nvSpPr>
          <p:spPr>
            <a:xfrm>
              <a:off x="6610860" y="3592117"/>
              <a:ext cx="182000" cy="1529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51DE223-29F2-46E0-2E9E-9E88F41F389E}"/>
                </a:ext>
              </a:extLst>
            </p:cNvPr>
            <p:cNvCxnSpPr>
              <a:cxnSpLocks/>
              <a:stCxn id="19" idx="6"/>
              <a:endCxn id="10" idx="2"/>
            </p:cNvCxnSpPr>
            <p:nvPr/>
          </p:nvCxnSpPr>
          <p:spPr>
            <a:xfrm flipV="1">
              <a:off x="6786336" y="1907250"/>
              <a:ext cx="552363" cy="1207672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BF3D25F-3C47-BAE9-7707-06C6A5AC6C6E}"/>
                </a:ext>
              </a:extLst>
            </p:cNvPr>
            <p:cNvCxnSpPr>
              <a:cxnSpLocks/>
              <a:stCxn id="20" idx="6"/>
            </p:cNvCxnSpPr>
            <p:nvPr/>
          </p:nvCxnSpPr>
          <p:spPr>
            <a:xfrm flipV="1">
              <a:off x="6792861" y="1983738"/>
              <a:ext cx="508609" cy="1684867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BD542BF-9D39-CA85-89C9-57867EE097AD}"/>
                </a:ext>
              </a:extLst>
            </p:cNvPr>
            <p:cNvCxnSpPr>
              <a:cxnSpLocks/>
              <a:stCxn id="19" idx="7"/>
              <a:endCxn id="11" idx="2"/>
            </p:cNvCxnSpPr>
            <p:nvPr/>
          </p:nvCxnSpPr>
          <p:spPr>
            <a:xfrm flipV="1">
              <a:off x="6759682" y="2427570"/>
              <a:ext cx="579017" cy="633268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418C477-B2CA-0F05-A3B5-D23AAC91D2B7}"/>
                </a:ext>
              </a:extLst>
            </p:cNvPr>
            <p:cNvSpPr txBox="1"/>
            <p:nvPr/>
          </p:nvSpPr>
          <p:spPr>
            <a:xfrm>
              <a:off x="1073222" y="3166315"/>
              <a:ext cx="524503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IN" dirty="0">
                  <a:solidFill>
                    <a:srgbClr val="507C89"/>
                  </a:solidFill>
                  <a:latin typeface="Squada One" panose="02000000000000000000" pitchFamily="2" charset="0"/>
                </a:rPr>
                <a:t>Input</a:t>
              </a:r>
            </a:p>
            <a:p>
              <a:pPr algn="ctr"/>
              <a:endParaRPr lang="en-US" dirty="0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8523458-ED48-6F93-6847-F68CE2D0FACD}"/>
                </a:ext>
              </a:extLst>
            </p:cNvPr>
            <p:cNvSpPr txBox="1"/>
            <p:nvPr/>
          </p:nvSpPr>
          <p:spPr>
            <a:xfrm>
              <a:off x="7778824" y="1421176"/>
              <a:ext cx="417102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4000" b="1" dirty="0">
                  <a:solidFill>
                    <a:srgbClr val="507C89"/>
                  </a:solidFill>
                  <a:latin typeface="Squada One" panose="02000000000000000000" pitchFamily="2" charset="0"/>
                </a:rPr>
                <a:t>0</a:t>
              </a:r>
              <a:endParaRPr lang="en-US" sz="4000" b="1" dirty="0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D0EA531-6FE2-EBD9-4F44-0CDF3AF168C2}"/>
                </a:ext>
              </a:extLst>
            </p:cNvPr>
            <p:cNvSpPr txBox="1"/>
            <p:nvPr/>
          </p:nvSpPr>
          <p:spPr>
            <a:xfrm>
              <a:off x="7828517" y="2084432"/>
              <a:ext cx="317716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4000" b="1" dirty="0">
                  <a:solidFill>
                    <a:srgbClr val="507C89"/>
                  </a:solidFill>
                  <a:latin typeface="Squada One" panose="02000000000000000000" pitchFamily="2" charset="0"/>
                </a:rPr>
                <a:t>1</a:t>
              </a:r>
              <a:endParaRPr lang="en-US" sz="4000" b="1" dirty="0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36FCC93-43BC-009A-E301-62549A04F47C}"/>
                </a:ext>
              </a:extLst>
            </p:cNvPr>
            <p:cNvSpPr txBox="1"/>
            <p:nvPr/>
          </p:nvSpPr>
          <p:spPr>
            <a:xfrm>
              <a:off x="1935427" y="1560731"/>
              <a:ext cx="14847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IN" dirty="0">
                  <a:solidFill>
                    <a:srgbClr val="507C89"/>
                  </a:solidFill>
                  <a:latin typeface="Squada One" panose="02000000000000000000" pitchFamily="2" charset="0"/>
                </a:rPr>
                <a:t>Convolutional Layer</a:t>
              </a:r>
              <a:endParaRPr lang="en-US" dirty="0">
                <a:solidFill>
                  <a:srgbClr val="507C89"/>
                </a:solidFill>
                <a:latin typeface="Squada One" panose="02000000000000000000" pitchFamily="2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E06E670-3F73-6572-73D9-71484CAF03D7}"/>
                </a:ext>
              </a:extLst>
            </p:cNvPr>
            <p:cNvSpPr txBox="1"/>
            <p:nvPr/>
          </p:nvSpPr>
          <p:spPr>
            <a:xfrm>
              <a:off x="3579785" y="2398043"/>
              <a:ext cx="67678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IN" dirty="0">
                  <a:solidFill>
                    <a:srgbClr val="507C89"/>
                  </a:solidFill>
                  <a:latin typeface="Squada One" panose="02000000000000000000" pitchFamily="2" charset="0"/>
                </a:rPr>
                <a:t>Pooling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465D0D8A-282C-19D1-AB6F-8336E18FFA8B}"/>
                </a:ext>
              </a:extLst>
            </p:cNvPr>
            <p:cNvCxnSpPr>
              <a:stCxn id="51" idx="3"/>
            </p:cNvCxnSpPr>
            <p:nvPr/>
          </p:nvCxnSpPr>
          <p:spPr>
            <a:xfrm>
              <a:off x="1652841" y="2714687"/>
              <a:ext cx="35682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6BC80F2-9628-7613-0AF9-D39300009D88}"/>
                </a:ext>
              </a:extLst>
            </p:cNvPr>
            <p:cNvCxnSpPr>
              <a:stCxn id="59" idx="3"/>
            </p:cNvCxnSpPr>
            <p:nvPr/>
          </p:nvCxnSpPr>
          <p:spPr>
            <a:xfrm flipV="1">
              <a:off x="3410897" y="2761674"/>
              <a:ext cx="1024175" cy="23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B648E10-82DA-B1ED-1AB0-158568A6C62A}"/>
                </a:ext>
              </a:extLst>
            </p:cNvPr>
            <p:cNvCxnSpPr/>
            <p:nvPr/>
          </p:nvCxnSpPr>
          <p:spPr>
            <a:xfrm>
              <a:off x="5519932" y="2650202"/>
              <a:ext cx="79449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7D11AE6-01C6-8A6F-AFBB-4B193806A470}"/>
                </a:ext>
              </a:extLst>
            </p:cNvPr>
            <p:cNvSpPr txBox="1"/>
            <p:nvPr/>
          </p:nvSpPr>
          <p:spPr>
            <a:xfrm>
              <a:off x="5424759" y="2288341"/>
              <a:ext cx="845104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IN" dirty="0">
                  <a:solidFill>
                    <a:srgbClr val="507C89"/>
                  </a:solidFill>
                  <a:latin typeface="Squada One" panose="02000000000000000000" pitchFamily="2" charset="0"/>
                </a:rPr>
                <a:t>Flattening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307AAB-EAF2-236D-3899-BAD9C4F8CDF8}"/>
                </a:ext>
              </a:extLst>
            </p:cNvPr>
            <p:cNvCxnSpPr>
              <a:cxnSpLocks/>
              <a:stCxn id="20" idx="6"/>
              <a:endCxn id="11" idx="2"/>
            </p:cNvCxnSpPr>
            <p:nvPr/>
          </p:nvCxnSpPr>
          <p:spPr>
            <a:xfrm flipV="1">
              <a:off x="6792860" y="2427570"/>
              <a:ext cx="545839" cy="1241034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2776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18;p30">
            <a:extLst>
              <a:ext uri="{FF2B5EF4-FFF2-40B4-BE49-F238E27FC236}">
                <a16:creationId xmlns:a16="http://schemas.microsoft.com/office/drawing/2014/main" id="{88B25105-FA3A-F6C1-554B-4499B36038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098" y="249795"/>
            <a:ext cx="71358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Convolution - Process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2" descr="https://blog.edugrad.com/wp-content/uploads/2019/11/IMC3.png">
            <a:extLst>
              <a:ext uri="{FF2B5EF4-FFF2-40B4-BE49-F238E27FC236}">
                <a16:creationId xmlns:a16="http://schemas.microsoft.com/office/drawing/2014/main" id="{D3D90F4C-72D6-C612-6800-AEFA1D0B10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704"/>
          <a:stretch/>
        </p:blipFill>
        <p:spPr bwMode="auto">
          <a:xfrm>
            <a:off x="2199290" y="963067"/>
            <a:ext cx="4886704" cy="96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blog.edugrad.com/wp-content/uploads/2019/11/IMC3.png">
            <a:extLst>
              <a:ext uri="{FF2B5EF4-FFF2-40B4-BE49-F238E27FC236}">
                <a16:creationId xmlns:a16="http://schemas.microsoft.com/office/drawing/2014/main" id="{1D7AFE17-EF3B-B58F-89C0-8BD96B94DE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58"/>
          <a:stretch/>
        </p:blipFill>
        <p:spPr bwMode="auto">
          <a:xfrm>
            <a:off x="1838630" y="1923753"/>
            <a:ext cx="5122924" cy="150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211C7B-47E7-782F-0CC9-3A917E8E80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217"/>
          <a:stretch/>
        </p:blipFill>
        <p:spPr>
          <a:xfrm>
            <a:off x="2675729" y="3545080"/>
            <a:ext cx="3933825" cy="134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87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18;p30">
            <a:extLst>
              <a:ext uri="{FF2B5EF4-FFF2-40B4-BE49-F238E27FC236}">
                <a16:creationId xmlns:a16="http://schemas.microsoft.com/office/drawing/2014/main" id="{29C8283C-2E9F-C072-2400-294849ACBC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098" y="439400"/>
            <a:ext cx="71358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Convolution - Filter</a:t>
            </a:r>
            <a:endParaRPr lang="en-IN"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Picture 2" descr="https://blog.edugrad.com/wp-content/uploads/2019/11/IMC6.png">
            <a:extLst>
              <a:ext uri="{FF2B5EF4-FFF2-40B4-BE49-F238E27FC236}">
                <a16:creationId xmlns:a16="http://schemas.microsoft.com/office/drawing/2014/main" id="{1C5C782E-3AF5-99EA-2884-E601129BC0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105"/>
          <a:stretch/>
        </p:blipFill>
        <p:spPr bwMode="auto">
          <a:xfrm>
            <a:off x="985486" y="1270243"/>
            <a:ext cx="2954215" cy="902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s://blog.edugrad.com/wp-content/uploads/2019/11/IMC6.png">
            <a:extLst>
              <a:ext uri="{FF2B5EF4-FFF2-40B4-BE49-F238E27FC236}">
                <a16:creationId xmlns:a16="http://schemas.microsoft.com/office/drawing/2014/main" id="{382068F5-06DF-9EF3-34B8-9F76CD64CD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" t="84984" r="1756" b="1336"/>
          <a:stretch/>
        </p:blipFill>
        <p:spPr bwMode="auto">
          <a:xfrm>
            <a:off x="5071644" y="1522785"/>
            <a:ext cx="2863780" cy="65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blog.edugrad.com/wp-content/uploads/2019/11/IMC6.png">
            <a:extLst>
              <a:ext uri="{FF2B5EF4-FFF2-40B4-BE49-F238E27FC236}">
                <a16:creationId xmlns:a16="http://schemas.microsoft.com/office/drawing/2014/main" id="{9318C0E4-1564-B832-493D-61398092F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" t="72531" r="1815" b="15262"/>
          <a:stretch/>
        </p:blipFill>
        <p:spPr bwMode="auto">
          <a:xfrm>
            <a:off x="985486" y="3889494"/>
            <a:ext cx="2863781" cy="582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s://blog.edugrad.com/wp-content/uploads/2019/11/IMC6.png">
            <a:extLst>
              <a:ext uri="{FF2B5EF4-FFF2-40B4-BE49-F238E27FC236}">
                <a16:creationId xmlns:a16="http://schemas.microsoft.com/office/drawing/2014/main" id="{C5582FBA-81F5-3EF2-2B21-A3DBA46CCE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" t="58815" r="1870" b="27925"/>
          <a:stretch/>
        </p:blipFill>
        <p:spPr bwMode="auto">
          <a:xfrm>
            <a:off x="985487" y="2714382"/>
            <a:ext cx="2863780" cy="63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s://blog.edugrad.com/wp-content/uploads/2019/11/IMC6.png">
            <a:extLst>
              <a:ext uri="{FF2B5EF4-FFF2-40B4-BE49-F238E27FC236}">
                <a16:creationId xmlns:a16="http://schemas.microsoft.com/office/drawing/2014/main" id="{6F1EE457-87C3-4D74-2D05-7CF3A7A6DE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1" t="32050" r="-1" b="41244"/>
          <a:stretch/>
        </p:blipFill>
        <p:spPr bwMode="auto">
          <a:xfrm>
            <a:off x="5041499" y="2905896"/>
            <a:ext cx="2893925" cy="12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72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18;p30">
            <a:extLst>
              <a:ext uri="{FF2B5EF4-FFF2-40B4-BE49-F238E27FC236}">
                <a16:creationId xmlns:a16="http://schemas.microsoft.com/office/drawing/2014/main" id="{A65EFB38-347C-57BC-05FF-51FBF4DF4F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7769" y="813654"/>
            <a:ext cx="71358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Pooling – Max Pooling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320886-D4D8-5410-17EE-2461DE71D8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41" t="12531" r="56659" b="16895"/>
          <a:stretch/>
        </p:blipFill>
        <p:spPr>
          <a:xfrm>
            <a:off x="1853055" y="2159531"/>
            <a:ext cx="2069961" cy="1929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1C4573-C9A1-75C3-481F-A44DE7A18A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8" t="12531" b="16895"/>
          <a:stretch/>
        </p:blipFill>
        <p:spPr>
          <a:xfrm>
            <a:off x="5591042" y="2159531"/>
            <a:ext cx="1228324" cy="192928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0FFC833-33DC-7DC6-1AF0-762042C81B9F}"/>
              </a:ext>
            </a:extLst>
          </p:cNvPr>
          <p:cNvCxnSpPr>
            <a:stCxn id="4" idx="3"/>
          </p:cNvCxnSpPr>
          <p:nvPr/>
        </p:nvCxnSpPr>
        <p:spPr>
          <a:xfrm>
            <a:off x="3923016" y="3124173"/>
            <a:ext cx="1668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495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18;p30">
            <a:extLst>
              <a:ext uri="{FF2B5EF4-FFF2-40B4-BE49-F238E27FC236}">
                <a16:creationId xmlns:a16="http://schemas.microsoft.com/office/drawing/2014/main" id="{FECCA360-8584-05AA-45AC-4D1D0C2CE6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86564" y="126746"/>
            <a:ext cx="230655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b="1" dirty="0">
                <a:latin typeface="Cambria" panose="02040503050406030204" pitchFamily="18" charset="0"/>
                <a:ea typeface="Cambria" panose="02040503050406030204" pitchFamily="18" charset="0"/>
              </a:rPr>
              <a:t>Flattening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F5D608-1DE4-BB1C-7FCC-49350D4734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59" t="18510" r="60974" b="35936"/>
          <a:stretch/>
        </p:blipFill>
        <p:spPr>
          <a:xfrm>
            <a:off x="2621863" y="1302986"/>
            <a:ext cx="1758462" cy="1336431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0405A03-D877-E4FF-FC32-5B3F2A273121}"/>
              </a:ext>
            </a:extLst>
          </p:cNvPr>
          <p:cNvCxnSpPr/>
          <p:nvPr/>
        </p:nvCxnSpPr>
        <p:spPr>
          <a:xfrm>
            <a:off x="3995300" y="1929085"/>
            <a:ext cx="1765466" cy="185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A1A887F-D130-6EF3-98BC-9C97EF4F88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674" t="3782" r="4788" b="3739"/>
          <a:stretch/>
        </p:blipFill>
        <p:spPr>
          <a:xfrm>
            <a:off x="5880924" y="699446"/>
            <a:ext cx="1137138" cy="27130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0A43FD-28EB-2BAA-FFCC-D268A297B0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77" r="10253"/>
          <a:stretch/>
        </p:blipFill>
        <p:spPr>
          <a:xfrm>
            <a:off x="3395900" y="3053599"/>
            <a:ext cx="2964265" cy="186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96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ato Slideshow by Slidesgo">
  <a:themeElements>
    <a:clrScheme name="Simple Light">
      <a:dk1>
        <a:srgbClr val="263238"/>
      </a:dk1>
      <a:lt1>
        <a:srgbClr val="FFFFFF"/>
      </a:lt1>
      <a:dk2>
        <a:srgbClr val="263238"/>
      </a:dk2>
      <a:lt2>
        <a:srgbClr val="EEEEEE"/>
      </a:lt2>
      <a:accent1>
        <a:srgbClr val="F5F5F5"/>
      </a:accent1>
      <a:accent2>
        <a:srgbClr val="407BFF"/>
      </a:accent2>
      <a:accent3>
        <a:srgbClr val="305DBF"/>
      </a:accent3>
      <a:accent4>
        <a:srgbClr val="455A64"/>
      </a:accent4>
      <a:accent5>
        <a:srgbClr val="E0E0E0"/>
      </a:accent5>
      <a:accent6>
        <a:srgbClr val="203E80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1843</TotalTime>
  <Words>314</Words>
  <Application>Microsoft Office PowerPoint</Application>
  <PresentationFormat>On-screen Show (16:9)</PresentationFormat>
  <Paragraphs>77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Algerian</vt:lpstr>
      <vt:lpstr>Cambria</vt:lpstr>
      <vt:lpstr>Wingdings</vt:lpstr>
      <vt:lpstr>Arial</vt:lpstr>
      <vt:lpstr>Squada One</vt:lpstr>
      <vt:lpstr>Cambria Math</vt:lpstr>
      <vt:lpstr>Fira Sans Condensed</vt:lpstr>
      <vt:lpstr>Barlow</vt:lpstr>
      <vt:lpstr>Fredoka One</vt:lpstr>
      <vt:lpstr>Fira Sans Condensed ExtraBold</vt:lpstr>
      <vt:lpstr>Raleway</vt:lpstr>
      <vt:lpstr>Retato Slideshow by Slidesgo</vt:lpstr>
      <vt:lpstr>PowerPoint Presentation</vt:lpstr>
      <vt:lpstr>PowerPoint Presentation</vt:lpstr>
      <vt:lpstr>Image Classification</vt:lpstr>
      <vt:lpstr>Block Diagram – Workflow of Image Classification CNN</vt:lpstr>
      <vt:lpstr>CNN</vt:lpstr>
      <vt:lpstr>Convolution - Process</vt:lpstr>
      <vt:lpstr>Convolution - Filter</vt:lpstr>
      <vt:lpstr>Pooling – Max Pooling</vt:lpstr>
      <vt:lpstr>Flattening</vt:lpstr>
      <vt:lpstr>Fully Connected</vt:lpstr>
      <vt:lpstr>Model Train - Fit</vt:lpstr>
      <vt:lpstr>Compiling</vt:lpstr>
      <vt:lpstr>!Bonus!</vt:lpstr>
      <vt:lpstr>Ready For Hands 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– 30 Days Challenge</dc:title>
  <cp:lastModifiedBy>Admin</cp:lastModifiedBy>
  <cp:revision>84</cp:revision>
  <dcterms:modified xsi:type="dcterms:W3CDTF">2023-11-03T04:51:16Z</dcterms:modified>
</cp:coreProperties>
</file>